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70" r:id="rId14"/>
    <p:sldId id="303" r:id="rId15"/>
    <p:sldId id="304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4" r:id="rId35"/>
    <p:sldId id="295" r:id="rId36"/>
    <p:sldId id="296" r:id="rId37"/>
    <p:sldId id="297" r:id="rId38"/>
    <p:sldId id="305" r:id="rId39"/>
    <p:sldId id="306" r:id="rId40"/>
    <p:sldId id="307" r:id="rId41"/>
    <p:sldId id="300" r:id="rId42"/>
    <p:sldId id="301" r:id="rId43"/>
    <p:sldId id="302" r:id="rId4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>
        <p:scale>
          <a:sx n="46" d="100"/>
          <a:sy n="46" d="100"/>
        </p:scale>
        <p:origin x="36" y="1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" y="0"/>
            <a:ext cx="18283238" cy="10308339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0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0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638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04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8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18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014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396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70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8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62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63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7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7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91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90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0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43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1"/>
            <a:ext cx="18283238" cy="10284323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3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image" Target="../media/image32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5226" y="571500"/>
            <a:ext cx="13788160" cy="8555652"/>
            <a:chOff x="3475356" y="426142"/>
            <a:chExt cx="13788160" cy="8555652"/>
          </a:xfrm>
          <a:solidFill>
            <a:schemeClr val="accent1">
              <a:lumMod val="75000"/>
            </a:schemeClr>
          </a:solidFill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5356" y="3789509"/>
              <a:ext cx="2390774" cy="2705099"/>
            </a:xfrm>
            <a:prstGeom prst="rect">
              <a:avLst/>
            </a:prstGeom>
            <a:grpFill/>
          </p:spPr>
        </p:pic>
        <p:sp>
          <p:nvSpPr>
            <p:cNvPr id="6" name="object 6"/>
            <p:cNvSpPr/>
            <p:nvPr/>
          </p:nvSpPr>
          <p:spPr>
            <a:xfrm>
              <a:off x="10937011" y="426142"/>
              <a:ext cx="6326505" cy="8211820"/>
            </a:xfrm>
            <a:custGeom>
              <a:avLst/>
              <a:gdLst/>
              <a:ahLst/>
              <a:cxnLst/>
              <a:rect l="l" t="t" r="r" b="b"/>
              <a:pathLst>
                <a:path w="6326505" h="8211820">
                  <a:moveTo>
                    <a:pt x="5957829" y="8211243"/>
                  </a:moveTo>
                  <a:lnTo>
                    <a:pt x="368661" y="8211243"/>
                  </a:lnTo>
                  <a:lnTo>
                    <a:pt x="322509" y="8208375"/>
                  </a:lnTo>
                  <a:lnTo>
                    <a:pt x="278041" y="8200003"/>
                  </a:lnTo>
                  <a:lnTo>
                    <a:pt x="235608" y="8186475"/>
                  </a:lnTo>
                  <a:lnTo>
                    <a:pt x="195558" y="8168139"/>
                  </a:lnTo>
                  <a:lnTo>
                    <a:pt x="158240" y="8145343"/>
                  </a:lnTo>
                  <a:lnTo>
                    <a:pt x="124005" y="8118434"/>
                  </a:lnTo>
                  <a:lnTo>
                    <a:pt x="93202" y="8087760"/>
                  </a:lnTo>
                  <a:lnTo>
                    <a:pt x="66179" y="8053669"/>
                  </a:lnTo>
                  <a:lnTo>
                    <a:pt x="43286" y="8016509"/>
                  </a:lnTo>
                  <a:lnTo>
                    <a:pt x="24872" y="7976627"/>
                  </a:lnTo>
                  <a:lnTo>
                    <a:pt x="11287" y="7934373"/>
                  </a:lnTo>
                  <a:lnTo>
                    <a:pt x="2880" y="7890092"/>
                  </a:lnTo>
                  <a:lnTo>
                    <a:pt x="0" y="7844134"/>
                  </a:lnTo>
                  <a:lnTo>
                    <a:pt x="0" y="367108"/>
                  </a:lnTo>
                  <a:lnTo>
                    <a:pt x="2880" y="321150"/>
                  </a:lnTo>
                  <a:lnTo>
                    <a:pt x="11287" y="276870"/>
                  </a:lnTo>
                  <a:lnTo>
                    <a:pt x="24872" y="234615"/>
                  </a:lnTo>
                  <a:lnTo>
                    <a:pt x="43286" y="194734"/>
                  </a:lnTo>
                  <a:lnTo>
                    <a:pt x="66179" y="157574"/>
                  </a:lnTo>
                  <a:lnTo>
                    <a:pt x="93202" y="123483"/>
                  </a:lnTo>
                  <a:lnTo>
                    <a:pt x="124005" y="92809"/>
                  </a:lnTo>
                  <a:lnTo>
                    <a:pt x="158240" y="65900"/>
                  </a:lnTo>
                  <a:lnTo>
                    <a:pt x="195558" y="43103"/>
                  </a:lnTo>
                  <a:lnTo>
                    <a:pt x="235608" y="24767"/>
                  </a:lnTo>
                  <a:lnTo>
                    <a:pt x="278041" y="11239"/>
                  </a:lnTo>
                  <a:lnTo>
                    <a:pt x="322509" y="2867"/>
                  </a:lnTo>
                  <a:lnTo>
                    <a:pt x="368661" y="0"/>
                  </a:lnTo>
                  <a:lnTo>
                    <a:pt x="5957829" y="0"/>
                  </a:lnTo>
                  <a:lnTo>
                    <a:pt x="6003981" y="2867"/>
                  </a:lnTo>
                  <a:lnTo>
                    <a:pt x="6048449" y="11239"/>
                  </a:lnTo>
                  <a:lnTo>
                    <a:pt x="6090882" y="24767"/>
                  </a:lnTo>
                  <a:lnTo>
                    <a:pt x="6130932" y="43103"/>
                  </a:lnTo>
                  <a:lnTo>
                    <a:pt x="6168249" y="65900"/>
                  </a:lnTo>
                  <a:lnTo>
                    <a:pt x="6202485" y="92809"/>
                  </a:lnTo>
                  <a:lnTo>
                    <a:pt x="6233288" y="123483"/>
                  </a:lnTo>
                  <a:lnTo>
                    <a:pt x="6260311" y="157574"/>
                  </a:lnTo>
                  <a:lnTo>
                    <a:pt x="6283204" y="194734"/>
                  </a:lnTo>
                  <a:lnTo>
                    <a:pt x="6301618" y="234615"/>
                  </a:lnTo>
                  <a:lnTo>
                    <a:pt x="6315203" y="276870"/>
                  </a:lnTo>
                  <a:lnTo>
                    <a:pt x="6323610" y="321150"/>
                  </a:lnTo>
                  <a:lnTo>
                    <a:pt x="6326490" y="367108"/>
                  </a:lnTo>
                  <a:lnTo>
                    <a:pt x="6326490" y="7844134"/>
                  </a:lnTo>
                  <a:lnTo>
                    <a:pt x="6323610" y="7890092"/>
                  </a:lnTo>
                  <a:lnTo>
                    <a:pt x="6315203" y="7934373"/>
                  </a:lnTo>
                  <a:lnTo>
                    <a:pt x="6301618" y="7976627"/>
                  </a:lnTo>
                  <a:lnTo>
                    <a:pt x="6283204" y="8016509"/>
                  </a:lnTo>
                  <a:lnTo>
                    <a:pt x="6260311" y="8053669"/>
                  </a:lnTo>
                  <a:lnTo>
                    <a:pt x="6233288" y="8087760"/>
                  </a:lnTo>
                  <a:lnTo>
                    <a:pt x="6202485" y="8118434"/>
                  </a:lnTo>
                  <a:lnTo>
                    <a:pt x="6168249" y="8145343"/>
                  </a:lnTo>
                  <a:lnTo>
                    <a:pt x="6130932" y="8168139"/>
                  </a:lnTo>
                  <a:lnTo>
                    <a:pt x="6090882" y="8186475"/>
                  </a:lnTo>
                  <a:lnTo>
                    <a:pt x="6048449" y="8200003"/>
                  </a:lnTo>
                  <a:lnTo>
                    <a:pt x="6003981" y="8208375"/>
                  </a:lnTo>
                  <a:lnTo>
                    <a:pt x="5957829" y="8211243"/>
                  </a:lnTo>
                  <a:close/>
                </a:path>
              </a:pathLst>
            </a:cu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4794" y="1252443"/>
              <a:ext cx="3121136" cy="3880062"/>
            </a:xfrm>
            <a:prstGeom prst="rect">
              <a:avLst/>
            </a:prstGeom>
            <a:grpFill/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62102" y="7905470"/>
              <a:ext cx="1076324" cy="1076324"/>
            </a:xfrm>
            <a:prstGeom prst="rect">
              <a:avLst/>
            </a:prstGeom>
            <a:grpFill/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2808" y="41019"/>
            <a:ext cx="8512175" cy="135678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EVALUASI KESESUAIAN LAHAN UNTUK 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TANAMAN PALAWIJA PADA LAHAN KERING 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5427" y="876300"/>
            <a:ext cx="8986520" cy="239809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DI KECAMATAN GEROKGAK 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KABUPATEN BULELENG PROVINSI BALI</a:t>
            </a:r>
            <a:endParaRPr lang="en-US" sz="2800" dirty="0">
              <a:solidFill>
                <a:schemeClr val="bg1"/>
              </a:solidFill>
            </a:endParaRPr>
          </a:p>
          <a:p>
            <a:pPr marR="9525" algn="ctr">
              <a:lnSpc>
                <a:spcPct val="100000"/>
              </a:lnSpc>
              <a:spcBef>
                <a:spcPts val="1945"/>
              </a:spcBef>
            </a:pPr>
            <a:endParaRPr lang="en-US" sz="3200" u="heavy" spc="185" dirty="0">
              <a:solidFill>
                <a:srgbClr val="F0F1F0"/>
              </a:solidFill>
              <a:uFill>
                <a:solidFill>
                  <a:srgbClr val="F0F1F0"/>
                </a:solidFill>
              </a:uFill>
              <a:latin typeface="Arial"/>
              <a:cs typeface="Arial"/>
            </a:endParaRPr>
          </a:p>
          <a:p>
            <a:pPr marR="9525" algn="ctr">
              <a:lnSpc>
                <a:spcPct val="100000"/>
              </a:lnSpc>
              <a:spcBef>
                <a:spcPts val="1945"/>
              </a:spcBef>
            </a:pPr>
            <a:r>
              <a:rPr sz="3200" u="heavy" spc="185" dirty="0" smtClean="0">
                <a:solidFill>
                  <a:srgbClr val="F0F1F0"/>
                </a:solidFill>
                <a:uFill>
                  <a:solidFill>
                    <a:srgbClr val="F0F1F0"/>
                  </a:solidFill>
                </a:uFill>
                <a:latin typeface="Arial"/>
                <a:cs typeface="Arial"/>
              </a:rPr>
              <a:t>SKRIPSI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0550" y="5538672"/>
            <a:ext cx="16597630" cy="4487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45775" algn="ctr">
              <a:lnSpc>
                <a:spcPct val="100000"/>
              </a:lnSpc>
              <a:spcBef>
                <a:spcPts val="100"/>
              </a:spcBef>
            </a:pPr>
            <a:r>
              <a:rPr sz="2800" b="1" spc="40" dirty="0">
                <a:solidFill>
                  <a:srgbClr val="F0F1F0"/>
                </a:solidFill>
                <a:latin typeface="Arial"/>
                <a:cs typeface="Arial"/>
              </a:rPr>
              <a:t>Oleh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 dirty="0">
              <a:latin typeface="Arial"/>
              <a:cs typeface="Arial"/>
            </a:endParaRPr>
          </a:p>
          <a:p>
            <a:pPr marL="10658475" marR="5080" algn="ctr">
              <a:lnSpc>
                <a:spcPct val="131700"/>
              </a:lnSpc>
            </a:pPr>
            <a:r>
              <a:rPr lang="en-US" sz="2800" b="1" dirty="0" smtClean="0">
                <a:solidFill>
                  <a:srgbClr val="F0F1F0"/>
                </a:solidFill>
                <a:latin typeface="Arial"/>
                <a:cs typeface="Arial"/>
              </a:rPr>
              <a:t>MEI ESRA LESTARI</a:t>
            </a:r>
          </a:p>
          <a:p>
            <a:pPr marL="10658475" marR="5080" algn="ctr">
              <a:lnSpc>
                <a:spcPct val="131700"/>
              </a:lnSpc>
            </a:pPr>
            <a:r>
              <a:rPr sz="2800" b="1" spc="4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76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45" dirty="0" smtClean="0">
                <a:solidFill>
                  <a:srgbClr val="F0F1F0"/>
                </a:solidFill>
                <a:latin typeface="Arial"/>
                <a:cs typeface="Arial"/>
              </a:rPr>
              <a:t>17065</a:t>
            </a:r>
            <a:r>
              <a:rPr lang="en-US" sz="2800" b="1" spc="45" dirty="0" smtClean="0">
                <a:solidFill>
                  <a:srgbClr val="F0F1F0"/>
                </a:solidFill>
                <a:latin typeface="Arial"/>
                <a:cs typeface="Arial"/>
              </a:rPr>
              <a:t>41093</a:t>
            </a:r>
            <a:endParaRPr sz="2800" dirty="0">
              <a:latin typeface="Arial"/>
              <a:cs typeface="Arial"/>
            </a:endParaRPr>
          </a:p>
          <a:p>
            <a:pPr marL="12065" marR="7686040" algn="ctr">
              <a:lnSpc>
                <a:spcPts val="3000"/>
              </a:lnSpc>
              <a:spcBef>
                <a:spcPts val="35"/>
              </a:spcBef>
              <a:tabLst>
                <a:tab pos="2167255" algn="l"/>
                <a:tab pos="2715895" algn="l"/>
                <a:tab pos="3481704" algn="l"/>
                <a:tab pos="3808095" algn="l"/>
                <a:tab pos="5300345" algn="l"/>
                <a:tab pos="6269355" algn="l"/>
              </a:tabLst>
            </a:pP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KOSENTRAS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I	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ILM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U	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TANA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H	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DA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	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LINGKUNGA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  </a:t>
            </a:r>
            <a:r>
              <a:rPr sz="2800" b="1" spc="165" dirty="0">
                <a:solidFill>
                  <a:srgbClr val="F0F1F0"/>
                </a:solidFill>
                <a:latin typeface="Arial"/>
                <a:cs typeface="Arial"/>
              </a:rPr>
              <a:t>PROGRAM	</a:t>
            </a:r>
            <a:r>
              <a:rPr sz="2800" b="1" spc="155" dirty="0">
                <a:solidFill>
                  <a:srgbClr val="F0F1F0"/>
                </a:solidFill>
                <a:latin typeface="Arial"/>
                <a:cs typeface="Arial"/>
              </a:rPr>
              <a:t>STUDI	</a:t>
            </a:r>
            <a:r>
              <a:rPr sz="2800" b="1" spc="180" dirty="0">
                <a:solidFill>
                  <a:srgbClr val="F0F1F0"/>
                </a:solidFill>
                <a:latin typeface="Arial"/>
                <a:cs typeface="Arial"/>
              </a:rPr>
              <a:t>AGROEKOTEKNOLOGI</a:t>
            </a:r>
            <a:endParaRPr sz="2800" dirty="0">
              <a:latin typeface="Arial"/>
              <a:cs typeface="Arial"/>
            </a:endParaRPr>
          </a:p>
          <a:p>
            <a:pPr marL="2099945" marR="9773920" algn="ctr">
              <a:lnSpc>
                <a:spcPts val="3000"/>
              </a:lnSpc>
              <a:tabLst>
                <a:tab pos="4338955" algn="l"/>
                <a:tab pos="4888230" algn="l"/>
              </a:tabLst>
            </a:pPr>
            <a:r>
              <a:rPr sz="2800" b="1" spc="170" dirty="0">
                <a:solidFill>
                  <a:srgbClr val="F0F1F0"/>
                </a:solidFill>
                <a:latin typeface="Arial"/>
                <a:cs typeface="Arial"/>
              </a:rPr>
              <a:t>FAKULTAS	PERTANIAN </a:t>
            </a:r>
            <a:r>
              <a:rPr sz="2800" b="1" spc="17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UNIVERSITA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S	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UDAYAN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A  </a:t>
            </a:r>
            <a:r>
              <a:rPr sz="2800" b="1" spc="170" dirty="0">
                <a:solidFill>
                  <a:srgbClr val="F0F1F0"/>
                </a:solidFill>
                <a:latin typeface="Arial"/>
                <a:cs typeface="Arial"/>
              </a:rPr>
              <a:t>DENPASAR</a:t>
            </a:r>
            <a:endParaRPr sz="2800" dirty="0">
              <a:latin typeface="Arial"/>
              <a:cs typeface="Arial"/>
            </a:endParaRPr>
          </a:p>
          <a:p>
            <a:pPr marR="7673340" algn="ctr">
              <a:lnSpc>
                <a:spcPts val="2960"/>
              </a:lnSpc>
            </a:pPr>
            <a:r>
              <a:rPr sz="2800" b="1" spc="145" dirty="0" smtClean="0">
                <a:solidFill>
                  <a:srgbClr val="F0F1F0"/>
                </a:solidFill>
                <a:latin typeface="Arial"/>
                <a:cs typeface="Arial"/>
              </a:rPr>
              <a:t>202</a:t>
            </a:r>
            <a:r>
              <a:rPr lang="en-US" sz="2800" b="1" spc="145" dirty="0" smtClean="0">
                <a:solidFill>
                  <a:srgbClr val="F0F1F0"/>
                </a:solidFill>
                <a:latin typeface="Arial"/>
                <a:cs typeface="Arial"/>
              </a:rPr>
              <a:t>1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3"/>
          <p:cNvPicPr/>
          <p:nvPr/>
        </p:nvPicPr>
        <p:blipFill rotWithShape="1">
          <a:blip r:embed="rId2" cstate="print"/>
          <a:srcRect r="18938"/>
          <a:stretch/>
        </p:blipFill>
        <p:spPr>
          <a:xfrm>
            <a:off x="68257" y="0"/>
            <a:ext cx="6876693" cy="10287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grpSp>
        <p:nvGrpSpPr>
          <p:cNvPr id="2" name="object 2"/>
          <p:cNvGrpSpPr/>
          <p:nvPr/>
        </p:nvGrpSpPr>
        <p:grpSpPr>
          <a:xfrm>
            <a:off x="980911" y="4374772"/>
            <a:ext cx="16230600" cy="1850117"/>
            <a:chOff x="-770954" y="4325562"/>
            <a:chExt cx="16230600" cy="1850117"/>
          </a:xfrm>
        </p:grpSpPr>
        <p:sp>
          <p:nvSpPr>
            <p:cNvPr id="5" name="object 5"/>
            <p:cNvSpPr/>
            <p:nvPr/>
          </p:nvSpPr>
          <p:spPr>
            <a:xfrm>
              <a:off x="-770954" y="4325562"/>
              <a:ext cx="16230600" cy="1826895"/>
            </a:xfrm>
            <a:custGeom>
              <a:avLst/>
              <a:gdLst/>
              <a:ahLst/>
              <a:cxnLst/>
              <a:rect l="l" t="t" r="r" b="b"/>
              <a:pathLst>
                <a:path w="16230600" h="1826895">
                  <a:moveTo>
                    <a:pt x="1826399" y="913206"/>
                  </a:moveTo>
                  <a:lnTo>
                    <a:pt x="1825294" y="868387"/>
                  </a:lnTo>
                  <a:lnTo>
                    <a:pt x="1822005" y="823696"/>
                  </a:lnTo>
                  <a:lnTo>
                    <a:pt x="1816519" y="779208"/>
                  </a:lnTo>
                  <a:lnTo>
                    <a:pt x="1808848" y="735050"/>
                  </a:lnTo>
                  <a:lnTo>
                    <a:pt x="1799031" y="691311"/>
                  </a:lnTo>
                  <a:lnTo>
                    <a:pt x="1787080" y="648119"/>
                  </a:lnTo>
                  <a:lnTo>
                    <a:pt x="1773008" y="605548"/>
                  </a:lnTo>
                  <a:lnTo>
                    <a:pt x="1756879" y="563740"/>
                  </a:lnTo>
                  <a:lnTo>
                    <a:pt x="1738718" y="522757"/>
                  </a:lnTo>
                  <a:lnTo>
                    <a:pt x="1718564" y="482727"/>
                  </a:lnTo>
                  <a:lnTo>
                    <a:pt x="1696478" y="443725"/>
                  </a:lnTo>
                  <a:lnTo>
                    <a:pt x="1672501" y="405853"/>
                  </a:lnTo>
                  <a:lnTo>
                    <a:pt x="1646682" y="369214"/>
                  </a:lnTo>
                  <a:lnTo>
                    <a:pt x="1619110" y="333870"/>
                  </a:lnTo>
                  <a:lnTo>
                    <a:pt x="1589836" y="299935"/>
                  </a:lnTo>
                  <a:lnTo>
                    <a:pt x="1558925" y="267474"/>
                  </a:lnTo>
                  <a:lnTo>
                    <a:pt x="1526463" y="236562"/>
                  </a:lnTo>
                  <a:lnTo>
                    <a:pt x="1492529" y="207289"/>
                  </a:lnTo>
                  <a:lnTo>
                    <a:pt x="1457198" y="179717"/>
                  </a:lnTo>
                  <a:lnTo>
                    <a:pt x="1420545" y="153911"/>
                  </a:lnTo>
                  <a:lnTo>
                    <a:pt x="1382674" y="129921"/>
                  </a:lnTo>
                  <a:lnTo>
                    <a:pt x="1343685" y="107835"/>
                  </a:lnTo>
                  <a:lnTo>
                    <a:pt x="1303642" y="87680"/>
                  </a:lnTo>
                  <a:lnTo>
                    <a:pt x="1262672" y="69519"/>
                  </a:lnTo>
                  <a:lnTo>
                    <a:pt x="1220851" y="53390"/>
                  </a:lnTo>
                  <a:lnTo>
                    <a:pt x="1178293" y="39331"/>
                  </a:lnTo>
                  <a:lnTo>
                    <a:pt x="1135087" y="27368"/>
                  </a:lnTo>
                  <a:lnTo>
                    <a:pt x="1091361" y="17551"/>
                  </a:lnTo>
                  <a:lnTo>
                    <a:pt x="1047191" y="9893"/>
                  </a:lnTo>
                  <a:lnTo>
                    <a:pt x="1002715" y="4406"/>
                  </a:lnTo>
                  <a:lnTo>
                    <a:pt x="958011" y="1104"/>
                  </a:lnTo>
                  <a:lnTo>
                    <a:pt x="913206" y="0"/>
                  </a:lnTo>
                  <a:lnTo>
                    <a:pt x="901992" y="76"/>
                  </a:lnTo>
                  <a:lnTo>
                    <a:pt x="857199" y="1727"/>
                  </a:lnTo>
                  <a:lnTo>
                    <a:pt x="812546" y="5562"/>
                  </a:lnTo>
                  <a:lnTo>
                    <a:pt x="768134" y="11595"/>
                  </a:lnTo>
                  <a:lnTo>
                    <a:pt x="724065" y="19799"/>
                  </a:lnTo>
                  <a:lnTo>
                    <a:pt x="680453" y="30162"/>
                  </a:lnTo>
                  <a:lnTo>
                    <a:pt x="637413" y="42646"/>
                  </a:lnTo>
                  <a:lnTo>
                    <a:pt x="595020" y="57226"/>
                  </a:lnTo>
                  <a:lnTo>
                    <a:pt x="553415" y="73875"/>
                  </a:lnTo>
                  <a:lnTo>
                    <a:pt x="512660" y="92532"/>
                  </a:lnTo>
                  <a:lnTo>
                    <a:pt x="472871" y="113182"/>
                  </a:lnTo>
                  <a:lnTo>
                    <a:pt x="434149" y="135750"/>
                  </a:lnTo>
                  <a:lnTo>
                    <a:pt x="396582" y="160185"/>
                  </a:lnTo>
                  <a:lnTo>
                    <a:pt x="360248" y="186448"/>
                  </a:lnTo>
                  <a:lnTo>
                    <a:pt x="325259" y="214452"/>
                  </a:lnTo>
                  <a:lnTo>
                    <a:pt x="291680" y="244144"/>
                  </a:lnTo>
                  <a:lnTo>
                    <a:pt x="259600" y="275450"/>
                  </a:lnTo>
                  <a:lnTo>
                    <a:pt x="229095" y="308279"/>
                  </a:lnTo>
                  <a:lnTo>
                    <a:pt x="200240" y="342582"/>
                  </a:lnTo>
                  <a:lnTo>
                    <a:pt x="173101" y="378256"/>
                  </a:lnTo>
                  <a:lnTo>
                    <a:pt x="147739" y="415213"/>
                  </a:lnTo>
                  <a:lnTo>
                    <a:pt x="124231" y="453377"/>
                  </a:lnTo>
                  <a:lnTo>
                    <a:pt x="102616" y="492633"/>
                  </a:lnTo>
                  <a:lnTo>
                    <a:pt x="82956" y="532917"/>
                  </a:lnTo>
                  <a:lnTo>
                    <a:pt x="65290" y="574116"/>
                  </a:lnTo>
                  <a:lnTo>
                    <a:pt x="49682" y="616127"/>
                  </a:lnTo>
                  <a:lnTo>
                    <a:pt x="36144" y="658863"/>
                  </a:lnTo>
                  <a:lnTo>
                    <a:pt x="24714" y="702195"/>
                  </a:lnTo>
                  <a:lnTo>
                    <a:pt x="15430" y="746048"/>
                  </a:lnTo>
                  <a:lnTo>
                    <a:pt x="8318" y="790308"/>
                  </a:lnTo>
                  <a:lnTo>
                    <a:pt x="3378" y="834847"/>
                  </a:lnTo>
                  <a:lnTo>
                    <a:pt x="622" y="879589"/>
                  </a:lnTo>
                  <a:lnTo>
                    <a:pt x="0" y="913206"/>
                  </a:lnTo>
                  <a:lnTo>
                    <a:pt x="76" y="924407"/>
                  </a:lnTo>
                  <a:lnTo>
                    <a:pt x="1727" y="969200"/>
                  </a:lnTo>
                  <a:lnTo>
                    <a:pt x="5575" y="1013853"/>
                  </a:lnTo>
                  <a:lnTo>
                    <a:pt x="11607" y="1058265"/>
                  </a:lnTo>
                  <a:lnTo>
                    <a:pt x="19812" y="1102334"/>
                  </a:lnTo>
                  <a:lnTo>
                    <a:pt x="30162" y="1145946"/>
                  </a:lnTo>
                  <a:lnTo>
                    <a:pt x="42646" y="1188986"/>
                  </a:lnTo>
                  <a:lnTo>
                    <a:pt x="57226" y="1231379"/>
                  </a:lnTo>
                  <a:lnTo>
                    <a:pt x="73875" y="1272997"/>
                  </a:lnTo>
                  <a:lnTo>
                    <a:pt x="92532" y="1313738"/>
                  </a:lnTo>
                  <a:lnTo>
                    <a:pt x="113182" y="1353527"/>
                  </a:lnTo>
                  <a:lnTo>
                    <a:pt x="135750" y="1392250"/>
                  </a:lnTo>
                  <a:lnTo>
                    <a:pt x="160185" y="1429829"/>
                  </a:lnTo>
                  <a:lnTo>
                    <a:pt x="186448" y="1466151"/>
                  </a:lnTo>
                  <a:lnTo>
                    <a:pt x="214452" y="1501140"/>
                  </a:lnTo>
                  <a:lnTo>
                    <a:pt x="244144" y="1534718"/>
                  </a:lnTo>
                  <a:lnTo>
                    <a:pt x="275450" y="1566799"/>
                  </a:lnTo>
                  <a:lnTo>
                    <a:pt x="308292" y="1597304"/>
                  </a:lnTo>
                  <a:lnTo>
                    <a:pt x="342582" y="1626171"/>
                  </a:lnTo>
                  <a:lnTo>
                    <a:pt x="378256" y="1653311"/>
                  </a:lnTo>
                  <a:lnTo>
                    <a:pt x="415213" y="1678660"/>
                  </a:lnTo>
                  <a:lnTo>
                    <a:pt x="453377" y="1702181"/>
                  </a:lnTo>
                  <a:lnTo>
                    <a:pt x="492645" y="1723783"/>
                  </a:lnTo>
                  <a:lnTo>
                    <a:pt x="532917" y="1743443"/>
                  </a:lnTo>
                  <a:lnTo>
                    <a:pt x="574116" y="1761109"/>
                  </a:lnTo>
                  <a:lnTo>
                    <a:pt x="616127" y="1776730"/>
                  </a:lnTo>
                  <a:lnTo>
                    <a:pt x="658863" y="1790255"/>
                  </a:lnTo>
                  <a:lnTo>
                    <a:pt x="702195" y="1801685"/>
                  </a:lnTo>
                  <a:lnTo>
                    <a:pt x="746048" y="1810969"/>
                  </a:lnTo>
                  <a:lnTo>
                    <a:pt x="790308" y="1818093"/>
                  </a:lnTo>
                  <a:lnTo>
                    <a:pt x="834847" y="1823034"/>
                  </a:lnTo>
                  <a:lnTo>
                    <a:pt x="879589" y="1825777"/>
                  </a:lnTo>
                  <a:lnTo>
                    <a:pt x="913206" y="1826399"/>
                  </a:lnTo>
                  <a:lnTo>
                    <a:pt x="924407" y="1826323"/>
                  </a:lnTo>
                  <a:lnTo>
                    <a:pt x="969200" y="1824672"/>
                  </a:lnTo>
                  <a:lnTo>
                    <a:pt x="1013853" y="1820837"/>
                  </a:lnTo>
                  <a:lnTo>
                    <a:pt x="1058265" y="1814804"/>
                  </a:lnTo>
                  <a:lnTo>
                    <a:pt x="1102334" y="1806600"/>
                  </a:lnTo>
                  <a:lnTo>
                    <a:pt x="1145946" y="1796237"/>
                  </a:lnTo>
                  <a:lnTo>
                    <a:pt x="1188986" y="1783753"/>
                  </a:lnTo>
                  <a:lnTo>
                    <a:pt x="1231379" y="1769173"/>
                  </a:lnTo>
                  <a:lnTo>
                    <a:pt x="1272997" y="1752536"/>
                  </a:lnTo>
                  <a:lnTo>
                    <a:pt x="1313738" y="1733867"/>
                  </a:lnTo>
                  <a:lnTo>
                    <a:pt x="1353527" y="1713217"/>
                  </a:lnTo>
                  <a:lnTo>
                    <a:pt x="1392250" y="1690649"/>
                  </a:lnTo>
                  <a:lnTo>
                    <a:pt x="1429829" y="1666214"/>
                  </a:lnTo>
                  <a:lnTo>
                    <a:pt x="1466151" y="1639951"/>
                  </a:lnTo>
                  <a:lnTo>
                    <a:pt x="1501152" y="1611947"/>
                  </a:lnTo>
                  <a:lnTo>
                    <a:pt x="1534718" y="1582254"/>
                  </a:lnTo>
                  <a:lnTo>
                    <a:pt x="1566799" y="1550949"/>
                  </a:lnTo>
                  <a:lnTo>
                    <a:pt x="1597304" y="1518119"/>
                  </a:lnTo>
                  <a:lnTo>
                    <a:pt x="1626171" y="1483817"/>
                  </a:lnTo>
                  <a:lnTo>
                    <a:pt x="1653311" y="1448142"/>
                  </a:lnTo>
                  <a:lnTo>
                    <a:pt x="1678660" y="1411185"/>
                  </a:lnTo>
                  <a:lnTo>
                    <a:pt x="1702181" y="1373022"/>
                  </a:lnTo>
                  <a:lnTo>
                    <a:pt x="1723796" y="1333766"/>
                  </a:lnTo>
                  <a:lnTo>
                    <a:pt x="1743456" y="1293482"/>
                  </a:lnTo>
                  <a:lnTo>
                    <a:pt x="1761109" y="1252283"/>
                  </a:lnTo>
                  <a:lnTo>
                    <a:pt x="1776730" y="1210271"/>
                  </a:lnTo>
                  <a:lnTo>
                    <a:pt x="1790268" y="1167536"/>
                  </a:lnTo>
                  <a:lnTo>
                    <a:pt x="1801685" y="1124204"/>
                  </a:lnTo>
                  <a:lnTo>
                    <a:pt x="1810969" y="1080350"/>
                  </a:lnTo>
                  <a:lnTo>
                    <a:pt x="1818093" y="1036104"/>
                  </a:lnTo>
                  <a:lnTo>
                    <a:pt x="1823034" y="991552"/>
                  </a:lnTo>
                  <a:lnTo>
                    <a:pt x="1825777" y="946810"/>
                  </a:lnTo>
                  <a:lnTo>
                    <a:pt x="1826399" y="913206"/>
                  </a:lnTo>
                  <a:close/>
                </a:path>
                <a:path w="16230600" h="1826895">
                  <a:moveTo>
                    <a:pt x="16230600" y="913206"/>
                  </a:moveTo>
                  <a:lnTo>
                    <a:pt x="16229508" y="868387"/>
                  </a:lnTo>
                  <a:lnTo>
                    <a:pt x="16226206" y="823696"/>
                  </a:lnTo>
                  <a:lnTo>
                    <a:pt x="16220720" y="779208"/>
                  </a:lnTo>
                  <a:lnTo>
                    <a:pt x="16213062" y="735050"/>
                  </a:lnTo>
                  <a:lnTo>
                    <a:pt x="16203244" y="691311"/>
                  </a:lnTo>
                  <a:lnTo>
                    <a:pt x="16191281" y="648119"/>
                  </a:lnTo>
                  <a:lnTo>
                    <a:pt x="16177222" y="605548"/>
                  </a:lnTo>
                  <a:lnTo>
                    <a:pt x="16161093" y="563740"/>
                  </a:lnTo>
                  <a:lnTo>
                    <a:pt x="16142932" y="522757"/>
                  </a:lnTo>
                  <a:lnTo>
                    <a:pt x="16122777" y="482727"/>
                  </a:lnTo>
                  <a:lnTo>
                    <a:pt x="16100679" y="443725"/>
                  </a:lnTo>
                  <a:lnTo>
                    <a:pt x="16076702" y="405853"/>
                  </a:lnTo>
                  <a:lnTo>
                    <a:pt x="16050895" y="369214"/>
                  </a:lnTo>
                  <a:lnTo>
                    <a:pt x="16023324" y="333870"/>
                  </a:lnTo>
                  <a:lnTo>
                    <a:pt x="15994050" y="299935"/>
                  </a:lnTo>
                  <a:lnTo>
                    <a:pt x="15963138" y="267474"/>
                  </a:lnTo>
                  <a:lnTo>
                    <a:pt x="15930677" y="236562"/>
                  </a:lnTo>
                  <a:lnTo>
                    <a:pt x="15896730" y="207289"/>
                  </a:lnTo>
                  <a:lnTo>
                    <a:pt x="15861399" y="179717"/>
                  </a:lnTo>
                  <a:lnTo>
                    <a:pt x="15824759" y="153911"/>
                  </a:lnTo>
                  <a:lnTo>
                    <a:pt x="15786888" y="129921"/>
                  </a:lnTo>
                  <a:lnTo>
                    <a:pt x="15747886" y="107835"/>
                  </a:lnTo>
                  <a:lnTo>
                    <a:pt x="15707856" y="87680"/>
                  </a:lnTo>
                  <a:lnTo>
                    <a:pt x="15666873" y="69519"/>
                  </a:lnTo>
                  <a:lnTo>
                    <a:pt x="15625052" y="53390"/>
                  </a:lnTo>
                  <a:lnTo>
                    <a:pt x="15582494" y="39331"/>
                  </a:lnTo>
                  <a:lnTo>
                    <a:pt x="15539301" y="27368"/>
                  </a:lnTo>
                  <a:lnTo>
                    <a:pt x="15495562" y="17551"/>
                  </a:lnTo>
                  <a:lnTo>
                    <a:pt x="15451404" y="9893"/>
                  </a:lnTo>
                  <a:lnTo>
                    <a:pt x="15406916" y="4406"/>
                  </a:lnTo>
                  <a:lnTo>
                    <a:pt x="15362225" y="1104"/>
                  </a:lnTo>
                  <a:lnTo>
                    <a:pt x="15317407" y="0"/>
                  </a:lnTo>
                  <a:lnTo>
                    <a:pt x="15306205" y="76"/>
                  </a:lnTo>
                  <a:lnTo>
                    <a:pt x="15261412" y="1727"/>
                  </a:lnTo>
                  <a:lnTo>
                    <a:pt x="15216759" y="5562"/>
                  </a:lnTo>
                  <a:lnTo>
                    <a:pt x="15172347" y="11595"/>
                  </a:lnTo>
                  <a:lnTo>
                    <a:pt x="15128278" y="19799"/>
                  </a:lnTo>
                  <a:lnTo>
                    <a:pt x="15084667" y="30162"/>
                  </a:lnTo>
                  <a:lnTo>
                    <a:pt x="15041614" y="42646"/>
                  </a:lnTo>
                  <a:lnTo>
                    <a:pt x="14999234" y="57226"/>
                  </a:lnTo>
                  <a:lnTo>
                    <a:pt x="14957616" y="73875"/>
                  </a:lnTo>
                  <a:lnTo>
                    <a:pt x="14916861" y="92532"/>
                  </a:lnTo>
                  <a:lnTo>
                    <a:pt x="14877085" y="113182"/>
                  </a:lnTo>
                  <a:lnTo>
                    <a:pt x="14838363" y="135750"/>
                  </a:lnTo>
                  <a:lnTo>
                    <a:pt x="14800783" y="160185"/>
                  </a:lnTo>
                  <a:lnTo>
                    <a:pt x="14764461" y="186448"/>
                  </a:lnTo>
                  <a:lnTo>
                    <a:pt x="14729460" y="214452"/>
                  </a:lnTo>
                  <a:lnTo>
                    <a:pt x="14695894" y="244144"/>
                  </a:lnTo>
                  <a:lnTo>
                    <a:pt x="14663814" y="275450"/>
                  </a:lnTo>
                  <a:lnTo>
                    <a:pt x="14633308" y="308279"/>
                  </a:lnTo>
                  <a:lnTo>
                    <a:pt x="14604441" y="342582"/>
                  </a:lnTo>
                  <a:lnTo>
                    <a:pt x="14577301" y="378256"/>
                  </a:lnTo>
                  <a:lnTo>
                    <a:pt x="14551952" y="415213"/>
                  </a:lnTo>
                  <a:lnTo>
                    <a:pt x="14528432" y="453377"/>
                  </a:lnTo>
                  <a:lnTo>
                    <a:pt x="14506816" y="492633"/>
                  </a:lnTo>
                  <a:lnTo>
                    <a:pt x="14487157" y="532917"/>
                  </a:lnTo>
                  <a:lnTo>
                    <a:pt x="14469504" y="574116"/>
                  </a:lnTo>
                  <a:lnTo>
                    <a:pt x="14453883" y="616127"/>
                  </a:lnTo>
                  <a:lnTo>
                    <a:pt x="14440345" y="658863"/>
                  </a:lnTo>
                  <a:lnTo>
                    <a:pt x="14428927" y="702195"/>
                  </a:lnTo>
                  <a:lnTo>
                    <a:pt x="14419644" y="746048"/>
                  </a:lnTo>
                  <a:lnTo>
                    <a:pt x="14412519" y="790308"/>
                  </a:lnTo>
                  <a:lnTo>
                    <a:pt x="14407579" y="834847"/>
                  </a:lnTo>
                  <a:lnTo>
                    <a:pt x="14404835" y="879589"/>
                  </a:lnTo>
                  <a:lnTo>
                    <a:pt x="14404213" y="913206"/>
                  </a:lnTo>
                  <a:lnTo>
                    <a:pt x="14404289" y="924407"/>
                  </a:lnTo>
                  <a:lnTo>
                    <a:pt x="14405928" y="969200"/>
                  </a:lnTo>
                  <a:lnTo>
                    <a:pt x="14409776" y="1013853"/>
                  </a:lnTo>
                  <a:lnTo>
                    <a:pt x="14415808" y="1058265"/>
                  </a:lnTo>
                  <a:lnTo>
                    <a:pt x="14424012" y="1102334"/>
                  </a:lnTo>
                  <a:lnTo>
                    <a:pt x="14434376" y="1145946"/>
                  </a:lnTo>
                  <a:lnTo>
                    <a:pt x="14446860" y="1188986"/>
                  </a:lnTo>
                  <a:lnTo>
                    <a:pt x="14461439" y="1231379"/>
                  </a:lnTo>
                  <a:lnTo>
                    <a:pt x="14478076" y="1272997"/>
                  </a:lnTo>
                  <a:lnTo>
                    <a:pt x="14496745" y="1313738"/>
                  </a:lnTo>
                  <a:lnTo>
                    <a:pt x="14517383" y="1353527"/>
                  </a:lnTo>
                  <a:lnTo>
                    <a:pt x="14539963" y="1392250"/>
                  </a:lnTo>
                  <a:lnTo>
                    <a:pt x="14564398" y="1429829"/>
                  </a:lnTo>
                  <a:lnTo>
                    <a:pt x="14590662" y="1466151"/>
                  </a:lnTo>
                  <a:lnTo>
                    <a:pt x="14618665" y="1501140"/>
                  </a:lnTo>
                  <a:lnTo>
                    <a:pt x="14648358" y="1534718"/>
                  </a:lnTo>
                  <a:lnTo>
                    <a:pt x="14679663" y="1566799"/>
                  </a:lnTo>
                  <a:lnTo>
                    <a:pt x="14712493" y="1597304"/>
                  </a:lnTo>
                  <a:lnTo>
                    <a:pt x="14746796" y="1626171"/>
                  </a:lnTo>
                  <a:lnTo>
                    <a:pt x="14782457" y="1653311"/>
                  </a:lnTo>
                  <a:lnTo>
                    <a:pt x="14819427" y="1678660"/>
                  </a:lnTo>
                  <a:lnTo>
                    <a:pt x="14857578" y="1702181"/>
                  </a:lnTo>
                  <a:lnTo>
                    <a:pt x="14896846" y="1723783"/>
                  </a:lnTo>
                  <a:lnTo>
                    <a:pt x="14937131" y="1743443"/>
                  </a:lnTo>
                  <a:lnTo>
                    <a:pt x="14978329" y="1761109"/>
                  </a:lnTo>
                  <a:lnTo>
                    <a:pt x="15020341" y="1776730"/>
                  </a:lnTo>
                  <a:lnTo>
                    <a:pt x="15063064" y="1790255"/>
                  </a:lnTo>
                  <a:lnTo>
                    <a:pt x="15106409" y="1801685"/>
                  </a:lnTo>
                  <a:lnTo>
                    <a:pt x="15150262" y="1810969"/>
                  </a:lnTo>
                  <a:lnTo>
                    <a:pt x="15194509" y="1818093"/>
                  </a:lnTo>
                  <a:lnTo>
                    <a:pt x="15239060" y="1823034"/>
                  </a:lnTo>
                  <a:lnTo>
                    <a:pt x="15283803" y="1825777"/>
                  </a:lnTo>
                  <a:lnTo>
                    <a:pt x="15317407" y="1826399"/>
                  </a:lnTo>
                  <a:lnTo>
                    <a:pt x="15328621" y="1826323"/>
                  </a:lnTo>
                  <a:lnTo>
                    <a:pt x="15373414" y="1824672"/>
                  </a:lnTo>
                  <a:lnTo>
                    <a:pt x="15418067" y="1820837"/>
                  </a:lnTo>
                  <a:lnTo>
                    <a:pt x="15462479" y="1814804"/>
                  </a:lnTo>
                  <a:lnTo>
                    <a:pt x="15506548" y="1806600"/>
                  </a:lnTo>
                  <a:lnTo>
                    <a:pt x="15550160" y="1796237"/>
                  </a:lnTo>
                  <a:lnTo>
                    <a:pt x="15593200" y="1783753"/>
                  </a:lnTo>
                  <a:lnTo>
                    <a:pt x="15635580" y="1769173"/>
                  </a:lnTo>
                  <a:lnTo>
                    <a:pt x="15677198" y="1752536"/>
                  </a:lnTo>
                  <a:lnTo>
                    <a:pt x="15717952" y="1733867"/>
                  </a:lnTo>
                  <a:lnTo>
                    <a:pt x="15757741" y="1713217"/>
                  </a:lnTo>
                  <a:lnTo>
                    <a:pt x="15796463" y="1690649"/>
                  </a:lnTo>
                  <a:lnTo>
                    <a:pt x="15834030" y="1666214"/>
                  </a:lnTo>
                  <a:lnTo>
                    <a:pt x="15870365" y="1639951"/>
                  </a:lnTo>
                  <a:lnTo>
                    <a:pt x="15905353" y="1611947"/>
                  </a:lnTo>
                  <a:lnTo>
                    <a:pt x="15938932" y="1582254"/>
                  </a:lnTo>
                  <a:lnTo>
                    <a:pt x="15971012" y="1550949"/>
                  </a:lnTo>
                  <a:lnTo>
                    <a:pt x="16001518" y="1518119"/>
                  </a:lnTo>
                  <a:lnTo>
                    <a:pt x="16030372" y="1483817"/>
                  </a:lnTo>
                  <a:lnTo>
                    <a:pt x="16057512" y="1448142"/>
                  </a:lnTo>
                  <a:lnTo>
                    <a:pt x="16082874" y="1411185"/>
                  </a:lnTo>
                  <a:lnTo>
                    <a:pt x="16106382" y="1373022"/>
                  </a:lnTo>
                  <a:lnTo>
                    <a:pt x="16127997" y="1333766"/>
                  </a:lnTo>
                  <a:lnTo>
                    <a:pt x="16147657" y="1293482"/>
                  </a:lnTo>
                  <a:lnTo>
                    <a:pt x="16165322" y="1252283"/>
                  </a:lnTo>
                  <a:lnTo>
                    <a:pt x="16180931" y="1210271"/>
                  </a:lnTo>
                  <a:lnTo>
                    <a:pt x="16194469" y="1167536"/>
                  </a:lnTo>
                  <a:lnTo>
                    <a:pt x="16205899" y="1124204"/>
                  </a:lnTo>
                  <a:lnTo>
                    <a:pt x="16215182" y="1080350"/>
                  </a:lnTo>
                  <a:lnTo>
                    <a:pt x="16222294" y="1036104"/>
                  </a:lnTo>
                  <a:lnTo>
                    <a:pt x="16227235" y="991552"/>
                  </a:lnTo>
                  <a:lnTo>
                    <a:pt x="16229991" y="946810"/>
                  </a:lnTo>
                  <a:lnTo>
                    <a:pt x="16230600" y="913206"/>
                  </a:lnTo>
                  <a:close/>
                </a:path>
              </a:pathLst>
            </a:custGeom>
            <a:solidFill>
              <a:srgbClr val="463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2544" y="4349287"/>
              <a:ext cx="1826391" cy="18263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735" y="4349288"/>
              <a:ext cx="1826391" cy="18263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44761" y="4333924"/>
              <a:ext cx="1826895" cy="1826895"/>
            </a:xfrm>
            <a:custGeom>
              <a:avLst/>
              <a:gdLst/>
              <a:ahLst/>
              <a:cxnLst/>
              <a:rect l="l" t="t" r="r" b="b"/>
              <a:pathLst>
                <a:path w="1826894" h="1826895">
                  <a:moveTo>
                    <a:pt x="913195" y="1826391"/>
                  </a:moveTo>
                  <a:lnTo>
                    <a:pt x="868387" y="1825290"/>
                  </a:lnTo>
                  <a:lnTo>
                    <a:pt x="823686" y="1821993"/>
                  </a:lnTo>
                  <a:lnTo>
                    <a:pt x="779201" y="1816506"/>
                  </a:lnTo>
                  <a:lnTo>
                    <a:pt x="735039" y="1808844"/>
                  </a:lnTo>
                  <a:lnTo>
                    <a:pt x="691307" y="1799023"/>
                  </a:lnTo>
                  <a:lnTo>
                    <a:pt x="648108" y="1787069"/>
                  </a:lnTo>
                  <a:lnTo>
                    <a:pt x="605549" y="1773009"/>
                  </a:lnTo>
                  <a:lnTo>
                    <a:pt x="563730" y="1756877"/>
                  </a:lnTo>
                  <a:lnTo>
                    <a:pt x="522754" y="1738714"/>
                  </a:lnTo>
                  <a:lnTo>
                    <a:pt x="482718" y="1718561"/>
                  </a:lnTo>
                  <a:lnTo>
                    <a:pt x="443719" y="1696469"/>
                  </a:lnTo>
                  <a:lnTo>
                    <a:pt x="405851" y="1672489"/>
                  </a:lnTo>
                  <a:lnTo>
                    <a:pt x="369205" y="1646680"/>
                  </a:lnTo>
                  <a:lnTo>
                    <a:pt x="333870" y="1619104"/>
                  </a:lnTo>
                  <a:lnTo>
                    <a:pt x="299930" y="1589828"/>
                  </a:lnTo>
                  <a:lnTo>
                    <a:pt x="267468" y="1558922"/>
                  </a:lnTo>
                  <a:lnTo>
                    <a:pt x="236562" y="1526460"/>
                  </a:lnTo>
                  <a:lnTo>
                    <a:pt x="207285" y="1492520"/>
                  </a:lnTo>
                  <a:lnTo>
                    <a:pt x="179709" y="1457185"/>
                  </a:lnTo>
                  <a:lnTo>
                    <a:pt x="153901" y="1420539"/>
                  </a:lnTo>
                  <a:lnTo>
                    <a:pt x="129921" y="1382671"/>
                  </a:lnTo>
                  <a:lnTo>
                    <a:pt x="107828" y="1343672"/>
                  </a:lnTo>
                  <a:lnTo>
                    <a:pt x="87676" y="1303636"/>
                  </a:lnTo>
                  <a:lnTo>
                    <a:pt x="69512" y="1262660"/>
                  </a:lnTo>
                  <a:lnTo>
                    <a:pt x="53381" y="1220841"/>
                  </a:lnTo>
                  <a:lnTo>
                    <a:pt x="39321" y="1178281"/>
                  </a:lnTo>
                  <a:lnTo>
                    <a:pt x="27367" y="1135083"/>
                  </a:lnTo>
                  <a:lnTo>
                    <a:pt x="17546" y="1091351"/>
                  </a:lnTo>
                  <a:lnTo>
                    <a:pt x="9883" y="1047189"/>
                  </a:lnTo>
                  <a:lnTo>
                    <a:pt x="4397" y="1002704"/>
                  </a:lnTo>
                  <a:lnTo>
                    <a:pt x="1099" y="958003"/>
                  </a:lnTo>
                  <a:lnTo>
                    <a:pt x="0" y="913195"/>
                  </a:lnTo>
                  <a:lnTo>
                    <a:pt x="68" y="901988"/>
                  </a:lnTo>
                  <a:lnTo>
                    <a:pt x="1718" y="857196"/>
                  </a:lnTo>
                  <a:lnTo>
                    <a:pt x="5564" y="812540"/>
                  </a:lnTo>
                  <a:lnTo>
                    <a:pt x="11596" y="768126"/>
                  </a:lnTo>
                  <a:lnTo>
                    <a:pt x="19800" y="724061"/>
                  </a:lnTo>
                  <a:lnTo>
                    <a:pt x="30157" y="680452"/>
                  </a:lnTo>
                  <a:lnTo>
                    <a:pt x="42640" y="637404"/>
                  </a:lnTo>
                  <a:lnTo>
                    <a:pt x="57221" y="595020"/>
                  </a:lnTo>
                  <a:lnTo>
                    <a:pt x="73865" y="553402"/>
                  </a:lnTo>
                  <a:lnTo>
                    <a:pt x="92530" y="512652"/>
                  </a:lnTo>
                  <a:lnTo>
                    <a:pt x="113172" y="472866"/>
                  </a:lnTo>
                  <a:lnTo>
                    <a:pt x="135742" y="434141"/>
                  </a:lnTo>
                  <a:lnTo>
                    <a:pt x="160184" y="396570"/>
                  </a:lnTo>
                  <a:lnTo>
                    <a:pt x="186441" y="360244"/>
                  </a:lnTo>
                  <a:lnTo>
                    <a:pt x="214448" y="325250"/>
                  </a:lnTo>
                  <a:lnTo>
                    <a:pt x="244139" y="291673"/>
                  </a:lnTo>
                  <a:lnTo>
                    <a:pt x="275442" y="259592"/>
                  </a:lnTo>
                  <a:lnTo>
                    <a:pt x="308280" y="229086"/>
                  </a:lnTo>
                  <a:lnTo>
                    <a:pt x="342577" y="200229"/>
                  </a:lnTo>
                  <a:lnTo>
                    <a:pt x="378248" y="173089"/>
                  </a:lnTo>
                  <a:lnTo>
                    <a:pt x="415207" y="147731"/>
                  </a:lnTo>
                  <a:lnTo>
                    <a:pt x="453367" y="124218"/>
                  </a:lnTo>
                  <a:lnTo>
                    <a:pt x="492634" y="102606"/>
                  </a:lnTo>
                  <a:lnTo>
                    <a:pt x="532914" y="82947"/>
                  </a:lnTo>
                  <a:lnTo>
                    <a:pt x="574110" y="65287"/>
                  </a:lnTo>
                  <a:lnTo>
                    <a:pt x="616124" y="49670"/>
                  </a:lnTo>
                  <a:lnTo>
                    <a:pt x="658853" y="36134"/>
                  </a:lnTo>
                  <a:lnTo>
                    <a:pt x="702195" y="24710"/>
                  </a:lnTo>
                  <a:lnTo>
                    <a:pt x="746045" y="15427"/>
                  </a:lnTo>
                  <a:lnTo>
                    <a:pt x="790297" y="8307"/>
                  </a:lnTo>
                  <a:lnTo>
                    <a:pt x="834846" y="3367"/>
                  </a:lnTo>
                  <a:lnTo>
                    <a:pt x="879584" y="618"/>
                  </a:lnTo>
                  <a:lnTo>
                    <a:pt x="913195" y="0"/>
                  </a:lnTo>
                  <a:lnTo>
                    <a:pt x="924402" y="68"/>
                  </a:lnTo>
                  <a:lnTo>
                    <a:pt x="969194" y="1718"/>
                  </a:lnTo>
                  <a:lnTo>
                    <a:pt x="1013850" y="5564"/>
                  </a:lnTo>
                  <a:lnTo>
                    <a:pt x="1058264" y="11596"/>
                  </a:lnTo>
                  <a:lnTo>
                    <a:pt x="1102329" y="19800"/>
                  </a:lnTo>
                  <a:lnTo>
                    <a:pt x="1145938" y="30157"/>
                  </a:lnTo>
                  <a:lnTo>
                    <a:pt x="1188986" y="42640"/>
                  </a:lnTo>
                  <a:lnTo>
                    <a:pt x="1231370" y="57221"/>
                  </a:lnTo>
                  <a:lnTo>
                    <a:pt x="1272987" y="73865"/>
                  </a:lnTo>
                  <a:lnTo>
                    <a:pt x="1313738" y="92530"/>
                  </a:lnTo>
                  <a:lnTo>
                    <a:pt x="1353524" y="113172"/>
                  </a:lnTo>
                  <a:lnTo>
                    <a:pt x="1392249" y="135742"/>
                  </a:lnTo>
                  <a:lnTo>
                    <a:pt x="1429819" y="160184"/>
                  </a:lnTo>
                  <a:lnTo>
                    <a:pt x="1466146" y="186441"/>
                  </a:lnTo>
                  <a:lnTo>
                    <a:pt x="1501140" y="214448"/>
                  </a:lnTo>
                  <a:lnTo>
                    <a:pt x="1534717" y="244139"/>
                  </a:lnTo>
                  <a:lnTo>
                    <a:pt x="1566798" y="275442"/>
                  </a:lnTo>
                  <a:lnTo>
                    <a:pt x="1597303" y="308280"/>
                  </a:lnTo>
                  <a:lnTo>
                    <a:pt x="1626161" y="342577"/>
                  </a:lnTo>
                  <a:lnTo>
                    <a:pt x="1653301" y="378248"/>
                  </a:lnTo>
                  <a:lnTo>
                    <a:pt x="1678658" y="415207"/>
                  </a:lnTo>
                  <a:lnTo>
                    <a:pt x="1702171" y="453367"/>
                  </a:lnTo>
                  <a:lnTo>
                    <a:pt x="1723784" y="492634"/>
                  </a:lnTo>
                  <a:lnTo>
                    <a:pt x="1743443" y="532914"/>
                  </a:lnTo>
                  <a:lnTo>
                    <a:pt x="1761103" y="574110"/>
                  </a:lnTo>
                  <a:lnTo>
                    <a:pt x="1776719" y="616124"/>
                  </a:lnTo>
                  <a:lnTo>
                    <a:pt x="1790256" y="658853"/>
                  </a:lnTo>
                  <a:lnTo>
                    <a:pt x="1801679" y="702195"/>
                  </a:lnTo>
                  <a:lnTo>
                    <a:pt x="1810962" y="746045"/>
                  </a:lnTo>
                  <a:lnTo>
                    <a:pt x="1818083" y="790297"/>
                  </a:lnTo>
                  <a:lnTo>
                    <a:pt x="1823023" y="834846"/>
                  </a:lnTo>
                  <a:lnTo>
                    <a:pt x="1825772" y="879584"/>
                  </a:lnTo>
                  <a:lnTo>
                    <a:pt x="1826391" y="913195"/>
                  </a:lnTo>
                  <a:lnTo>
                    <a:pt x="1826322" y="924402"/>
                  </a:lnTo>
                  <a:lnTo>
                    <a:pt x="1824672" y="969194"/>
                  </a:lnTo>
                  <a:lnTo>
                    <a:pt x="1820826" y="1013850"/>
                  </a:lnTo>
                  <a:lnTo>
                    <a:pt x="1814794" y="1058264"/>
                  </a:lnTo>
                  <a:lnTo>
                    <a:pt x="1806590" y="1102329"/>
                  </a:lnTo>
                  <a:lnTo>
                    <a:pt x="1796233" y="1145938"/>
                  </a:lnTo>
                  <a:lnTo>
                    <a:pt x="1783749" y="1188986"/>
                  </a:lnTo>
                  <a:lnTo>
                    <a:pt x="1769168" y="1231370"/>
                  </a:lnTo>
                  <a:lnTo>
                    <a:pt x="1752525" y="1272987"/>
                  </a:lnTo>
                  <a:lnTo>
                    <a:pt x="1733860" y="1313738"/>
                  </a:lnTo>
                  <a:lnTo>
                    <a:pt x="1713218" y="1353524"/>
                  </a:lnTo>
                  <a:lnTo>
                    <a:pt x="1690648" y="1392249"/>
                  </a:lnTo>
                  <a:lnTo>
                    <a:pt x="1666206" y="1429819"/>
                  </a:lnTo>
                  <a:lnTo>
                    <a:pt x="1639949" y="1466146"/>
                  </a:lnTo>
                  <a:lnTo>
                    <a:pt x="1611942" y="1501140"/>
                  </a:lnTo>
                  <a:lnTo>
                    <a:pt x="1582251" y="1534717"/>
                  </a:lnTo>
                  <a:lnTo>
                    <a:pt x="1550948" y="1566798"/>
                  </a:lnTo>
                  <a:lnTo>
                    <a:pt x="1518109" y="1597303"/>
                  </a:lnTo>
                  <a:lnTo>
                    <a:pt x="1483813" y="1626161"/>
                  </a:lnTo>
                  <a:lnTo>
                    <a:pt x="1448142" y="1653301"/>
                  </a:lnTo>
                  <a:lnTo>
                    <a:pt x="1411183" y="1678658"/>
                  </a:lnTo>
                  <a:lnTo>
                    <a:pt x="1373023" y="1702171"/>
                  </a:lnTo>
                  <a:lnTo>
                    <a:pt x="1333756" y="1723784"/>
                  </a:lnTo>
                  <a:lnTo>
                    <a:pt x="1293476" y="1743443"/>
                  </a:lnTo>
                  <a:lnTo>
                    <a:pt x="1252279" y="1761103"/>
                  </a:lnTo>
                  <a:lnTo>
                    <a:pt x="1210266" y="1776719"/>
                  </a:lnTo>
                  <a:lnTo>
                    <a:pt x="1167537" y="1790256"/>
                  </a:lnTo>
                  <a:lnTo>
                    <a:pt x="1124195" y="1801679"/>
                  </a:lnTo>
                  <a:lnTo>
                    <a:pt x="1080345" y="1810962"/>
                  </a:lnTo>
                  <a:lnTo>
                    <a:pt x="1036093" y="1818083"/>
                  </a:lnTo>
                  <a:lnTo>
                    <a:pt x="991544" y="1823023"/>
                  </a:lnTo>
                  <a:lnTo>
                    <a:pt x="946806" y="1825772"/>
                  </a:lnTo>
                  <a:lnTo>
                    <a:pt x="913195" y="1826391"/>
                  </a:lnTo>
                  <a:close/>
                </a:path>
              </a:pathLst>
            </a:custGeom>
            <a:solidFill>
              <a:srgbClr val="463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76670" y="4611565"/>
              <a:ext cx="12264390" cy="1181100"/>
            </a:xfrm>
            <a:custGeom>
              <a:avLst/>
              <a:gdLst/>
              <a:ahLst/>
              <a:cxnLst/>
              <a:rect l="l" t="t" r="r" b="b"/>
              <a:pathLst>
                <a:path w="12264390" h="1181100">
                  <a:moveTo>
                    <a:pt x="1464183" y="966558"/>
                  </a:moveTo>
                  <a:lnTo>
                    <a:pt x="1462252" y="960615"/>
                  </a:lnTo>
                  <a:lnTo>
                    <a:pt x="1454746" y="958570"/>
                  </a:lnTo>
                  <a:lnTo>
                    <a:pt x="1454264" y="958430"/>
                  </a:lnTo>
                  <a:lnTo>
                    <a:pt x="1406474" y="958430"/>
                  </a:lnTo>
                  <a:lnTo>
                    <a:pt x="1406474" y="987196"/>
                  </a:lnTo>
                  <a:lnTo>
                    <a:pt x="1406474" y="1003769"/>
                  </a:lnTo>
                  <a:lnTo>
                    <a:pt x="1399489" y="1010488"/>
                  </a:lnTo>
                  <a:lnTo>
                    <a:pt x="1382242" y="1010488"/>
                  </a:lnTo>
                  <a:lnTo>
                    <a:pt x="1375244" y="1003769"/>
                  </a:lnTo>
                  <a:lnTo>
                    <a:pt x="1375244" y="987196"/>
                  </a:lnTo>
                  <a:lnTo>
                    <a:pt x="1382242" y="980478"/>
                  </a:lnTo>
                  <a:lnTo>
                    <a:pt x="1399489" y="980478"/>
                  </a:lnTo>
                  <a:lnTo>
                    <a:pt x="1406474" y="987196"/>
                  </a:lnTo>
                  <a:lnTo>
                    <a:pt x="1406474" y="958430"/>
                  </a:lnTo>
                  <a:lnTo>
                    <a:pt x="1357236" y="958430"/>
                  </a:lnTo>
                  <a:lnTo>
                    <a:pt x="1357236" y="987196"/>
                  </a:lnTo>
                  <a:lnTo>
                    <a:pt x="1357236" y="1003769"/>
                  </a:lnTo>
                  <a:lnTo>
                    <a:pt x="1350238" y="1010488"/>
                  </a:lnTo>
                  <a:lnTo>
                    <a:pt x="1333004" y="1010488"/>
                  </a:lnTo>
                  <a:lnTo>
                    <a:pt x="1326007" y="1003769"/>
                  </a:lnTo>
                  <a:lnTo>
                    <a:pt x="1326007" y="987196"/>
                  </a:lnTo>
                  <a:lnTo>
                    <a:pt x="1333004" y="980478"/>
                  </a:lnTo>
                  <a:lnTo>
                    <a:pt x="1350238" y="980478"/>
                  </a:lnTo>
                  <a:lnTo>
                    <a:pt x="1357236" y="987196"/>
                  </a:lnTo>
                  <a:lnTo>
                    <a:pt x="1357236" y="958430"/>
                  </a:lnTo>
                  <a:lnTo>
                    <a:pt x="1318933" y="958430"/>
                  </a:lnTo>
                  <a:lnTo>
                    <a:pt x="1329639" y="954481"/>
                  </a:lnTo>
                  <a:lnTo>
                    <a:pt x="1334338" y="945794"/>
                  </a:lnTo>
                  <a:lnTo>
                    <a:pt x="1335430" y="933450"/>
                  </a:lnTo>
                  <a:lnTo>
                    <a:pt x="1335265" y="918476"/>
                  </a:lnTo>
                  <a:lnTo>
                    <a:pt x="1335265" y="186791"/>
                  </a:lnTo>
                  <a:lnTo>
                    <a:pt x="1333258" y="177012"/>
                  </a:lnTo>
                  <a:lnTo>
                    <a:pt x="1332039" y="171119"/>
                  </a:lnTo>
                  <a:lnTo>
                    <a:pt x="1323225" y="158394"/>
                  </a:lnTo>
                  <a:lnTo>
                    <a:pt x="1320177" y="156413"/>
                  </a:lnTo>
                  <a:lnTo>
                    <a:pt x="1310144" y="149847"/>
                  </a:lnTo>
                  <a:lnTo>
                    <a:pt x="1307998" y="149440"/>
                  </a:lnTo>
                  <a:lnTo>
                    <a:pt x="1307998" y="987196"/>
                  </a:lnTo>
                  <a:lnTo>
                    <a:pt x="1307998" y="1003769"/>
                  </a:lnTo>
                  <a:lnTo>
                    <a:pt x="1301000" y="1010488"/>
                  </a:lnTo>
                  <a:lnTo>
                    <a:pt x="1283766" y="1010488"/>
                  </a:lnTo>
                  <a:lnTo>
                    <a:pt x="1276769" y="1003769"/>
                  </a:lnTo>
                  <a:lnTo>
                    <a:pt x="1276769" y="1000556"/>
                  </a:lnTo>
                  <a:lnTo>
                    <a:pt x="1276769" y="990422"/>
                  </a:lnTo>
                  <a:lnTo>
                    <a:pt x="1276769" y="987196"/>
                  </a:lnTo>
                  <a:lnTo>
                    <a:pt x="1283766" y="980478"/>
                  </a:lnTo>
                  <a:lnTo>
                    <a:pt x="1301000" y="980478"/>
                  </a:lnTo>
                  <a:lnTo>
                    <a:pt x="1307998" y="987196"/>
                  </a:lnTo>
                  <a:lnTo>
                    <a:pt x="1307998" y="149440"/>
                  </a:lnTo>
                  <a:lnTo>
                    <a:pt x="1295082" y="146913"/>
                  </a:lnTo>
                  <a:lnTo>
                    <a:pt x="1295082" y="186791"/>
                  </a:lnTo>
                  <a:lnTo>
                    <a:pt x="1295082" y="918476"/>
                  </a:lnTo>
                  <a:lnTo>
                    <a:pt x="915149" y="918476"/>
                  </a:lnTo>
                  <a:lnTo>
                    <a:pt x="915149" y="958570"/>
                  </a:lnTo>
                  <a:lnTo>
                    <a:pt x="914603" y="966317"/>
                  </a:lnTo>
                  <a:lnTo>
                    <a:pt x="909180" y="972362"/>
                  </a:lnTo>
                  <a:lnTo>
                    <a:pt x="555015" y="972362"/>
                  </a:lnTo>
                  <a:lnTo>
                    <a:pt x="549592" y="966317"/>
                  </a:lnTo>
                  <a:lnTo>
                    <a:pt x="549046" y="958570"/>
                  </a:lnTo>
                  <a:lnTo>
                    <a:pt x="915149" y="958570"/>
                  </a:lnTo>
                  <a:lnTo>
                    <a:pt x="915149" y="918476"/>
                  </a:lnTo>
                  <a:lnTo>
                    <a:pt x="169113" y="918476"/>
                  </a:lnTo>
                  <a:lnTo>
                    <a:pt x="169113" y="186791"/>
                  </a:lnTo>
                  <a:lnTo>
                    <a:pt x="1295082" y="186791"/>
                  </a:lnTo>
                  <a:lnTo>
                    <a:pt x="1295082" y="146913"/>
                  </a:lnTo>
                  <a:lnTo>
                    <a:pt x="1294079" y="146710"/>
                  </a:lnTo>
                  <a:lnTo>
                    <a:pt x="536498" y="146710"/>
                  </a:lnTo>
                  <a:lnTo>
                    <a:pt x="536498" y="161023"/>
                  </a:lnTo>
                  <a:lnTo>
                    <a:pt x="536498" y="172402"/>
                  </a:lnTo>
                  <a:lnTo>
                    <a:pt x="531749" y="177012"/>
                  </a:lnTo>
                  <a:lnTo>
                    <a:pt x="520039" y="177012"/>
                  </a:lnTo>
                  <a:lnTo>
                    <a:pt x="515302" y="172402"/>
                  </a:lnTo>
                  <a:lnTo>
                    <a:pt x="515302" y="161023"/>
                  </a:lnTo>
                  <a:lnTo>
                    <a:pt x="520039" y="156413"/>
                  </a:lnTo>
                  <a:lnTo>
                    <a:pt x="531749" y="156413"/>
                  </a:lnTo>
                  <a:lnTo>
                    <a:pt x="536498" y="161023"/>
                  </a:lnTo>
                  <a:lnTo>
                    <a:pt x="536498" y="146710"/>
                  </a:lnTo>
                  <a:lnTo>
                    <a:pt x="170116" y="146710"/>
                  </a:lnTo>
                  <a:lnTo>
                    <a:pt x="154051" y="149847"/>
                  </a:lnTo>
                  <a:lnTo>
                    <a:pt x="153543" y="150190"/>
                  </a:lnTo>
                  <a:lnTo>
                    <a:pt x="153543" y="992682"/>
                  </a:lnTo>
                  <a:lnTo>
                    <a:pt x="153543" y="998296"/>
                  </a:lnTo>
                  <a:lnTo>
                    <a:pt x="150317" y="1000556"/>
                  </a:lnTo>
                  <a:lnTo>
                    <a:pt x="60401" y="1000556"/>
                  </a:lnTo>
                  <a:lnTo>
                    <a:pt x="57175" y="998296"/>
                  </a:lnTo>
                  <a:lnTo>
                    <a:pt x="57175" y="992682"/>
                  </a:lnTo>
                  <a:lnTo>
                    <a:pt x="60401" y="990422"/>
                  </a:lnTo>
                  <a:lnTo>
                    <a:pt x="150317" y="990422"/>
                  </a:lnTo>
                  <a:lnTo>
                    <a:pt x="153543" y="992682"/>
                  </a:lnTo>
                  <a:lnTo>
                    <a:pt x="153543" y="150190"/>
                  </a:lnTo>
                  <a:lnTo>
                    <a:pt x="140970" y="158394"/>
                  </a:lnTo>
                  <a:lnTo>
                    <a:pt x="132156" y="171119"/>
                  </a:lnTo>
                  <a:lnTo>
                    <a:pt x="128930" y="186715"/>
                  </a:lnTo>
                  <a:lnTo>
                    <a:pt x="128930" y="918552"/>
                  </a:lnTo>
                  <a:lnTo>
                    <a:pt x="128765" y="933450"/>
                  </a:lnTo>
                  <a:lnTo>
                    <a:pt x="129844" y="945794"/>
                  </a:lnTo>
                  <a:lnTo>
                    <a:pt x="134556" y="954481"/>
                  </a:lnTo>
                  <a:lnTo>
                    <a:pt x="145262" y="958430"/>
                  </a:lnTo>
                  <a:lnTo>
                    <a:pt x="9918" y="958430"/>
                  </a:lnTo>
                  <a:lnTo>
                    <a:pt x="1943" y="960615"/>
                  </a:lnTo>
                  <a:lnTo>
                    <a:pt x="0" y="966558"/>
                  </a:lnTo>
                  <a:lnTo>
                    <a:pt x="1066" y="975385"/>
                  </a:lnTo>
                  <a:lnTo>
                    <a:pt x="2095" y="986218"/>
                  </a:lnTo>
                  <a:lnTo>
                    <a:pt x="2095" y="1004747"/>
                  </a:lnTo>
                  <a:lnTo>
                    <a:pt x="4356" y="1015580"/>
                  </a:lnTo>
                  <a:lnTo>
                    <a:pt x="10541" y="1024407"/>
                  </a:lnTo>
                  <a:lnTo>
                    <a:pt x="19735" y="1030351"/>
                  </a:lnTo>
                  <a:lnTo>
                    <a:pt x="31013" y="1032522"/>
                  </a:lnTo>
                  <a:lnTo>
                    <a:pt x="1433182" y="1032522"/>
                  </a:lnTo>
                  <a:lnTo>
                    <a:pt x="1444459" y="1030351"/>
                  </a:lnTo>
                  <a:lnTo>
                    <a:pt x="1453642" y="1024407"/>
                  </a:lnTo>
                  <a:lnTo>
                    <a:pt x="1459826" y="1015580"/>
                  </a:lnTo>
                  <a:lnTo>
                    <a:pt x="1460893" y="1010488"/>
                  </a:lnTo>
                  <a:lnTo>
                    <a:pt x="1462100" y="1004747"/>
                  </a:lnTo>
                  <a:lnTo>
                    <a:pt x="1462100" y="986218"/>
                  </a:lnTo>
                  <a:lnTo>
                    <a:pt x="1462646" y="980478"/>
                  </a:lnTo>
                  <a:lnTo>
                    <a:pt x="1463128" y="975385"/>
                  </a:lnTo>
                  <a:lnTo>
                    <a:pt x="1463484" y="972362"/>
                  </a:lnTo>
                  <a:lnTo>
                    <a:pt x="1464183" y="966558"/>
                  </a:lnTo>
                  <a:close/>
                </a:path>
                <a:path w="12264390" h="1181100">
                  <a:moveTo>
                    <a:pt x="12264288" y="100076"/>
                  </a:moveTo>
                  <a:lnTo>
                    <a:pt x="12262345" y="58966"/>
                  </a:lnTo>
                  <a:lnTo>
                    <a:pt x="12256402" y="19075"/>
                  </a:lnTo>
                  <a:lnTo>
                    <a:pt x="12236983" y="0"/>
                  </a:lnTo>
                  <a:lnTo>
                    <a:pt x="12229617" y="1841"/>
                  </a:lnTo>
                  <a:lnTo>
                    <a:pt x="12226100" y="5372"/>
                  </a:lnTo>
                  <a:lnTo>
                    <a:pt x="12226100" y="93738"/>
                  </a:lnTo>
                  <a:lnTo>
                    <a:pt x="12225007" y="139573"/>
                  </a:lnTo>
                  <a:lnTo>
                    <a:pt x="12218391" y="195783"/>
                  </a:lnTo>
                  <a:lnTo>
                    <a:pt x="12203824" y="261645"/>
                  </a:lnTo>
                  <a:lnTo>
                    <a:pt x="12184825" y="324040"/>
                  </a:lnTo>
                  <a:lnTo>
                    <a:pt x="12156707" y="395490"/>
                  </a:lnTo>
                  <a:lnTo>
                    <a:pt x="12138711" y="434403"/>
                  </a:lnTo>
                  <a:lnTo>
                    <a:pt x="12117794" y="475348"/>
                  </a:lnTo>
                  <a:lnTo>
                    <a:pt x="12093778" y="518236"/>
                  </a:lnTo>
                  <a:lnTo>
                    <a:pt x="12066422" y="562978"/>
                  </a:lnTo>
                  <a:lnTo>
                    <a:pt x="12035523" y="609498"/>
                  </a:lnTo>
                  <a:lnTo>
                    <a:pt x="12000890" y="657720"/>
                  </a:lnTo>
                  <a:lnTo>
                    <a:pt x="11962308" y="707567"/>
                  </a:lnTo>
                  <a:lnTo>
                    <a:pt x="11919547" y="758952"/>
                  </a:lnTo>
                  <a:lnTo>
                    <a:pt x="11872417" y="811796"/>
                  </a:lnTo>
                  <a:lnTo>
                    <a:pt x="11820703" y="866013"/>
                  </a:lnTo>
                  <a:lnTo>
                    <a:pt x="11733098" y="777570"/>
                  </a:lnTo>
                  <a:lnTo>
                    <a:pt x="11654930" y="698677"/>
                  </a:lnTo>
                  <a:lnTo>
                    <a:pt x="11654930" y="749935"/>
                  </a:lnTo>
                  <a:lnTo>
                    <a:pt x="11277333" y="1129512"/>
                  </a:lnTo>
                  <a:lnTo>
                    <a:pt x="11275492" y="1129512"/>
                  </a:lnTo>
                  <a:lnTo>
                    <a:pt x="11275492" y="1131354"/>
                  </a:lnTo>
                  <a:lnTo>
                    <a:pt x="11273650" y="1131354"/>
                  </a:lnTo>
                  <a:lnTo>
                    <a:pt x="11259490" y="1140675"/>
                  </a:lnTo>
                  <a:lnTo>
                    <a:pt x="11243259" y="1143787"/>
                  </a:lnTo>
                  <a:lnTo>
                    <a:pt x="11227029" y="1140675"/>
                  </a:lnTo>
                  <a:lnTo>
                    <a:pt x="11212868" y="1131354"/>
                  </a:lnTo>
                  <a:lnTo>
                    <a:pt x="11203534" y="1117180"/>
                  </a:lnTo>
                  <a:lnTo>
                    <a:pt x="11200435" y="1100950"/>
                  </a:lnTo>
                  <a:lnTo>
                    <a:pt x="11203534" y="1084707"/>
                  </a:lnTo>
                  <a:lnTo>
                    <a:pt x="11212868" y="1070546"/>
                  </a:lnTo>
                  <a:lnTo>
                    <a:pt x="11594148" y="689127"/>
                  </a:lnTo>
                  <a:lnTo>
                    <a:pt x="11654930" y="749935"/>
                  </a:lnTo>
                  <a:lnTo>
                    <a:pt x="11654930" y="698677"/>
                  </a:lnTo>
                  <a:lnTo>
                    <a:pt x="11645481" y="689127"/>
                  </a:lnTo>
                  <a:lnTo>
                    <a:pt x="11619929" y="663333"/>
                  </a:lnTo>
                  <a:lnTo>
                    <a:pt x="12224093" y="58966"/>
                  </a:lnTo>
                  <a:lnTo>
                    <a:pt x="12226100" y="93738"/>
                  </a:lnTo>
                  <a:lnTo>
                    <a:pt x="12226100" y="5372"/>
                  </a:lnTo>
                  <a:lnTo>
                    <a:pt x="11581257" y="650430"/>
                  </a:lnTo>
                  <a:lnTo>
                    <a:pt x="11581257" y="652284"/>
                  </a:lnTo>
                  <a:lnTo>
                    <a:pt x="11577574" y="652284"/>
                  </a:lnTo>
                  <a:lnTo>
                    <a:pt x="11577574" y="654126"/>
                  </a:lnTo>
                  <a:lnTo>
                    <a:pt x="11187074" y="1044752"/>
                  </a:lnTo>
                  <a:lnTo>
                    <a:pt x="11169460" y="1071118"/>
                  </a:lnTo>
                  <a:lnTo>
                    <a:pt x="11163592" y="1100950"/>
                  </a:lnTo>
                  <a:lnTo>
                    <a:pt x="11169460" y="1130769"/>
                  </a:lnTo>
                  <a:lnTo>
                    <a:pt x="11187074" y="1157147"/>
                  </a:lnTo>
                  <a:lnTo>
                    <a:pt x="11199076" y="1167892"/>
                  </a:lnTo>
                  <a:lnTo>
                    <a:pt x="11212640" y="1175346"/>
                  </a:lnTo>
                  <a:lnTo>
                    <a:pt x="11227219" y="1179690"/>
                  </a:lnTo>
                  <a:lnTo>
                    <a:pt x="11242332" y="1181100"/>
                  </a:lnTo>
                  <a:lnTo>
                    <a:pt x="11256086" y="1179779"/>
                  </a:lnTo>
                  <a:lnTo>
                    <a:pt x="11269497" y="1176032"/>
                  </a:lnTo>
                  <a:lnTo>
                    <a:pt x="11282223" y="1170216"/>
                  </a:lnTo>
                  <a:lnTo>
                    <a:pt x="11293907" y="1162672"/>
                  </a:lnTo>
                  <a:lnTo>
                    <a:pt x="11295748" y="1162672"/>
                  </a:lnTo>
                  <a:lnTo>
                    <a:pt x="11314633" y="1143787"/>
                  </a:lnTo>
                  <a:lnTo>
                    <a:pt x="11680711" y="777570"/>
                  </a:lnTo>
                  <a:lnTo>
                    <a:pt x="11811495" y="908392"/>
                  </a:lnTo>
                  <a:lnTo>
                    <a:pt x="11815178" y="910247"/>
                  </a:lnTo>
                  <a:lnTo>
                    <a:pt x="11826227" y="910247"/>
                  </a:lnTo>
                  <a:lnTo>
                    <a:pt x="11870792" y="866013"/>
                  </a:lnTo>
                  <a:lnTo>
                    <a:pt x="11900687" y="834898"/>
                  </a:lnTo>
                  <a:lnTo>
                    <a:pt x="11960581" y="767245"/>
                  </a:lnTo>
                  <a:lnTo>
                    <a:pt x="12013654" y="701827"/>
                  </a:lnTo>
                  <a:lnTo>
                    <a:pt x="12060326" y="638771"/>
                  </a:lnTo>
                  <a:lnTo>
                    <a:pt x="12100966" y="578142"/>
                  </a:lnTo>
                  <a:lnTo>
                    <a:pt x="12135993" y="520052"/>
                  </a:lnTo>
                  <a:lnTo>
                    <a:pt x="12165787" y="464604"/>
                  </a:lnTo>
                  <a:lnTo>
                    <a:pt x="12190755" y="411886"/>
                  </a:lnTo>
                  <a:lnTo>
                    <a:pt x="12211304" y="362000"/>
                  </a:lnTo>
                  <a:lnTo>
                    <a:pt x="12227801" y="315036"/>
                  </a:lnTo>
                  <a:lnTo>
                    <a:pt x="12240666" y="271094"/>
                  </a:lnTo>
                  <a:lnTo>
                    <a:pt x="12250293" y="230263"/>
                  </a:lnTo>
                  <a:lnTo>
                    <a:pt x="12257062" y="192659"/>
                  </a:lnTo>
                  <a:lnTo>
                    <a:pt x="12263666" y="127469"/>
                  </a:lnTo>
                  <a:lnTo>
                    <a:pt x="12264288" y="100076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4349" y="4714318"/>
              <a:ext cx="76929" cy="1842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051453" y="4630633"/>
              <a:ext cx="1182370" cy="1182370"/>
            </a:xfrm>
            <a:custGeom>
              <a:avLst/>
              <a:gdLst/>
              <a:ahLst/>
              <a:cxnLst/>
              <a:rect l="l" t="t" r="r" b="b"/>
              <a:pathLst>
                <a:path w="1182369" h="1182370">
                  <a:moveTo>
                    <a:pt x="22233" y="1181743"/>
                  </a:moveTo>
                  <a:lnTo>
                    <a:pt x="5897" y="1175783"/>
                  </a:lnTo>
                  <a:lnTo>
                    <a:pt x="0" y="1159435"/>
                  </a:lnTo>
                  <a:lnTo>
                    <a:pt x="5864" y="1134097"/>
                  </a:lnTo>
                  <a:lnTo>
                    <a:pt x="99093" y="907683"/>
                  </a:lnTo>
                  <a:lnTo>
                    <a:pt x="101224" y="902090"/>
                  </a:lnTo>
                  <a:lnTo>
                    <a:pt x="971183" y="29733"/>
                  </a:lnTo>
                  <a:lnTo>
                    <a:pt x="1004908" y="7412"/>
                  </a:lnTo>
                  <a:lnTo>
                    <a:pt x="1043402" y="0"/>
                  </a:lnTo>
                  <a:lnTo>
                    <a:pt x="1081947" y="7520"/>
                  </a:lnTo>
                  <a:lnTo>
                    <a:pt x="1115821" y="29999"/>
                  </a:lnTo>
                  <a:lnTo>
                    <a:pt x="1136907" y="51242"/>
                  </a:lnTo>
                  <a:lnTo>
                    <a:pt x="1043336" y="51242"/>
                  </a:lnTo>
                  <a:lnTo>
                    <a:pt x="1024078" y="54988"/>
                  </a:lnTo>
                  <a:lnTo>
                    <a:pt x="1007143" y="66225"/>
                  </a:lnTo>
                  <a:lnTo>
                    <a:pt x="970917" y="102185"/>
                  </a:lnTo>
                  <a:lnTo>
                    <a:pt x="1007409" y="138678"/>
                  </a:lnTo>
                  <a:lnTo>
                    <a:pt x="934957" y="138678"/>
                  </a:lnTo>
                  <a:lnTo>
                    <a:pt x="175274" y="897828"/>
                  </a:lnTo>
                  <a:lnTo>
                    <a:pt x="214963" y="937517"/>
                  </a:lnTo>
                  <a:lnTo>
                    <a:pt x="142511" y="937517"/>
                  </a:lnTo>
                  <a:lnTo>
                    <a:pt x="69792" y="1111988"/>
                  </a:lnTo>
                  <a:lnTo>
                    <a:pt x="202678" y="1111988"/>
                  </a:lnTo>
                  <a:lnTo>
                    <a:pt x="47684" y="1175917"/>
                  </a:lnTo>
                  <a:lnTo>
                    <a:pt x="22233" y="1181743"/>
                  </a:lnTo>
                  <a:close/>
                </a:path>
                <a:path w="1182369" h="1182370">
                  <a:moveTo>
                    <a:pt x="1152047" y="210863"/>
                  </a:moveTo>
                  <a:lnTo>
                    <a:pt x="1079595" y="210863"/>
                  </a:lnTo>
                  <a:lnTo>
                    <a:pt x="1115555" y="174637"/>
                  </a:lnTo>
                  <a:lnTo>
                    <a:pt x="1126830" y="157773"/>
                  </a:lnTo>
                  <a:lnTo>
                    <a:pt x="1130625" y="138678"/>
                  </a:lnTo>
                  <a:lnTo>
                    <a:pt x="1130599" y="138411"/>
                  </a:lnTo>
                  <a:lnTo>
                    <a:pt x="1126905" y="119349"/>
                  </a:lnTo>
                  <a:lnTo>
                    <a:pt x="1115555" y="102185"/>
                  </a:lnTo>
                  <a:lnTo>
                    <a:pt x="1079329" y="66225"/>
                  </a:lnTo>
                  <a:lnTo>
                    <a:pt x="1062543" y="54988"/>
                  </a:lnTo>
                  <a:lnTo>
                    <a:pt x="1043336" y="51242"/>
                  </a:lnTo>
                  <a:lnTo>
                    <a:pt x="1136907" y="51242"/>
                  </a:lnTo>
                  <a:lnTo>
                    <a:pt x="1151515" y="65959"/>
                  </a:lnTo>
                  <a:lnTo>
                    <a:pt x="1174148" y="99913"/>
                  </a:lnTo>
                  <a:lnTo>
                    <a:pt x="1181748" y="138411"/>
                  </a:lnTo>
                  <a:lnTo>
                    <a:pt x="1174364" y="176910"/>
                  </a:lnTo>
                  <a:lnTo>
                    <a:pt x="1152047" y="210863"/>
                  </a:lnTo>
                  <a:close/>
                </a:path>
                <a:path w="1182369" h="1182370">
                  <a:moveTo>
                    <a:pt x="356138" y="1006506"/>
                  </a:moveTo>
                  <a:lnTo>
                    <a:pt x="283952" y="1006506"/>
                  </a:lnTo>
                  <a:lnTo>
                    <a:pt x="1043369" y="246823"/>
                  </a:lnTo>
                  <a:lnTo>
                    <a:pt x="934957" y="138678"/>
                  </a:lnTo>
                  <a:lnTo>
                    <a:pt x="1007409" y="138678"/>
                  </a:lnTo>
                  <a:lnTo>
                    <a:pt x="1079595" y="210863"/>
                  </a:lnTo>
                  <a:lnTo>
                    <a:pt x="1152047" y="210863"/>
                  </a:lnTo>
                  <a:lnTo>
                    <a:pt x="1115555" y="246823"/>
                  </a:lnTo>
                  <a:lnTo>
                    <a:pt x="1151781" y="282783"/>
                  </a:lnTo>
                  <a:lnTo>
                    <a:pt x="1151955" y="283049"/>
                  </a:lnTo>
                  <a:lnTo>
                    <a:pt x="1079595" y="283049"/>
                  </a:lnTo>
                  <a:lnTo>
                    <a:pt x="356138" y="1006506"/>
                  </a:lnTo>
                  <a:close/>
                </a:path>
                <a:path w="1182369" h="1182370">
                  <a:moveTo>
                    <a:pt x="898531" y="597997"/>
                  </a:moveTo>
                  <a:lnTo>
                    <a:pt x="888900" y="596136"/>
                  </a:lnTo>
                  <a:lnTo>
                    <a:pt x="880618" y="590705"/>
                  </a:lnTo>
                  <a:lnTo>
                    <a:pt x="874999" y="582115"/>
                  </a:lnTo>
                  <a:lnTo>
                    <a:pt x="873226" y="572325"/>
                  </a:lnTo>
                  <a:lnTo>
                    <a:pt x="875149" y="562536"/>
                  </a:lnTo>
                  <a:lnTo>
                    <a:pt x="880618" y="553946"/>
                  </a:lnTo>
                  <a:lnTo>
                    <a:pt x="1115555" y="319275"/>
                  </a:lnTo>
                  <a:lnTo>
                    <a:pt x="1079595" y="283049"/>
                  </a:lnTo>
                  <a:lnTo>
                    <a:pt x="1151955" y="283049"/>
                  </a:lnTo>
                  <a:lnTo>
                    <a:pt x="1162985" y="299914"/>
                  </a:lnTo>
                  <a:lnTo>
                    <a:pt x="1166698" y="319342"/>
                  </a:lnTo>
                  <a:lnTo>
                    <a:pt x="1163018" y="338670"/>
                  </a:lnTo>
                  <a:lnTo>
                    <a:pt x="1152047" y="355501"/>
                  </a:lnTo>
                  <a:lnTo>
                    <a:pt x="916844" y="590705"/>
                  </a:lnTo>
                  <a:lnTo>
                    <a:pt x="908262" y="596211"/>
                  </a:lnTo>
                  <a:lnTo>
                    <a:pt x="898531" y="597997"/>
                  </a:lnTo>
                  <a:close/>
                </a:path>
                <a:path w="1182369" h="1182370">
                  <a:moveTo>
                    <a:pt x="202678" y="1111988"/>
                  </a:moveTo>
                  <a:lnTo>
                    <a:pt x="69792" y="1111988"/>
                  </a:lnTo>
                  <a:lnTo>
                    <a:pt x="244530" y="1039536"/>
                  </a:lnTo>
                  <a:lnTo>
                    <a:pt x="142511" y="937517"/>
                  </a:lnTo>
                  <a:lnTo>
                    <a:pt x="214963" y="937517"/>
                  </a:lnTo>
                  <a:lnTo>
                    <a:pt x="283952" y="1006506"/>
                  </a:lnTo>
                  <a:lnTo>
                    <a:pt x="356138" y="1006506"/>
                  </a:lnTo>
                  <a:lnTo>
                    <a:pt x="290878" y="1071766"/>
                  </a:lnTo>
                  <a:lnTo>
                    <a:pt x="287415" y="1075496"/>
                  </a:lnTo>
                  <a:lnTo>
                    <a:pt x="279691" y="1080557"/>
                  </a:lnTo>
                  <a:lnTo>
                    <a:pt x="274363" y="1082421"/>
                  </a:lnTo>
                  <a:lnTo>
                    <a:pt x="202678" y="1111988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693551" y="6506738"/>
            <a:ext cx="3401903" cy="1751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100"/>
              </a:lnSpc>
              <a:spcBef>
                <a:spcPts val="95"/>
              </a:spcBef>
              <a:tabLst>
                <a:tab pos="1488440" algn="l"/>
              </a:tabLst>
            </a:pPr>
            <a:r>
              <a:rPr sz="3200" b="1" spc="500" dirty="0" err="1" smtClean="0">
                <a:solidFill>
                  <a:srgbClr val="F0F1F0"/>
                </a:solidFill>
                <a:latin typeface="+mj-lt"/>
                <a:cs typeface="Arial"/>
              </a:rPr>
              <a:t>Ala</a:t>
            </a:r>
            <a:r>
              <a:rPr sz="3200" b="1" dirty="0" err="1" smtClean="0">
                <a:solidFill>
                  <a:srgbClr val="F0F1F0"/>
                </a:solidFill>
                <a:latin typeface="+mj-lt"/>
                <a:cs typeface="Arial"/>
              </a:rPr>
              <a:t>t</a:t>
            </a:r>
            <a:r>
              <a:rPr lang="en-US" sz="3200" b="1" dirty="0" smtClean="0">
                <a:solidFill>
                  <a:srgbClr val="F0F1F0"/>
                </a:solidFill>
                <a:latin typeface="+mj-lt"/>
                <a:cs typeface="Arial"/>
              </a:rPr>
              <a:t> </a:t>
            </a:r>
            <a:r>
              <a:rPr sz="3200" b="1" spc="500" dirty="0" err="1" smtClean="0">
                <a:solidFill>
                  <a:srgbClr val="F0F1F0"/>
                </a:solidFill>
                <a:latin typeface="+mj-lt"/>
                <a:cs typeface="Arial"/>
              </a:rPr>
              <a:t>Tuli</a:t>
            </a:r>
            <a:r>
              <a:rPr sz="3200" b="1" dirty="0" err="1" smtClean="0">
                <a:solidFill>
                  <a:srgbClr val="F0F1F0"/>
                </a:solidFill>
                <a:latin typeface="+mj-lt"/>
                <a:cs typeface="Arial"/>
              </a:rPr>
              <a:t>s</a:t>
            </a:r>
            <a:r>
              <a:rPr sz="3200" b="1" dirty="0" smtClean="0">
                <a:solidFill>
                  <a:srgbClr val="F0F1F0"/>
                </a:solidFill>
                <a:latin typeface="+mj-lt"/>
                <a:cs typeface="Arial"/>
              </a:rPr>
              <a:t>  </a:t>
            </a:r>
            <a:endParaRPr lang="en-US" sz="3200" b="1" dirty="0" smtClean="0">
              <a:solidFill>
                <a:srgbClr val="F0F1F0"/>
              </a:solidFill>
              <a:latin typeface="+mj-lt"/>
              <a:cs typeface="Arial"/>
            </a:endParaRPr>
          </a:p>
          <a:p>
            <a:pPr marL="12065" marR="5080" algn="ctr">
              <a:lnSpc>
                <a:spcPct val="116100"/>
              </a:lnSpc>
              <a:spcBef>
                <a:spcPts val="95"/>
              </a:spcBef>
              <a:tabLst>
                <a:tab pos="1488440" algn="l"/>
              </a:tabLst>
            </a:pPr>
            <a:r>
              <a:rPr lang="en-US" sz="3200" b="1" spc="330" dirty="0" err="1">
                <a:solidFill>
                  <a:srgbClr val="F0F1F0"/>
                </a:solidFill>
                <a:latin typeface="+mj-lt"/>
                <a:cs typeface="Arial"/>
              </a:rPr>
              <a:t>d</a:t>
            </a:r>
            <a:r>
              <a:rPr sz="3200" b="1" spc="330" dirty="0" err="1" smtClean="0">
                <a:solidFill>
                  <a:srgbClr val="F0F1F0"/>
                </a:solidFill>
                <a:latin typeface="+mj-lt"/>
                <a:cs typeface="Arial"/>
              </a:rPr>
              <a:t>an</a:t>
            </a:r>
            <a:endParaRPr lang="en-US" sz="3200" b="1" dirty="0">
              <a:latin typeface="+mj-lt"/>
              <a:cs typeface="Arial"/>
            </a:endParaRPr>
          </a:p>
          <a:p>
            <a:pPr marL="12065" marR="5080" algn="ctr">
              <a:lnSpc>
                <a:spcPct val="116100"/>
              </a:lnSpc>
              <a:spcBef>
                <a:spcPts val="95"/>
              </a:spcBef>
              <a:tabLst>
                <a:tab pos="1488440" algn="l"/>
              </a:tabLst>
            </a:pPr>
            <a:r>
              <a:rPr sz="3200" b="1" spc="500" dirty="0" err="1" smtClean="0">
                <a:solidFill>
                  <a:srgbClr val="F0F1F0"/>
                </a:solidFill>
                <a:latin typeface="+mj-lt"/>
                <a:cs typeface="Arial"/>
              </a:rPr>
              <a:t>Kerta</a:t>
            </a:r>
            <a:r>
              <a:rPr sz="3200" b="1" dirty="0" err="1" smtClean="0">
                <a:solidFill>
                  <a:srgbClr val="F0F1F0"/>
                </a:solidFill>
                <a:latin typeface="+mj-lt"/>
                <a:cs typeface="Arial"/>
              </a:rPr>
              <a:t>s</a:t>
            </a:r>
            <a:r>
              <a:rPr sz="3200" b="1" dirty="0" smtClean="0">
                <a:solidFill>
                  <a:srgbClr val="F0F1F0"/>
                </a:solidFill>
                <a:latin typeface="+mj-lt"/>
                <a:cs typeface="Arial"/>
              </a:rPr>
              <a:t>  </a:t>
            </a:r>
            <a:r>
              <a:rPr sz="3200" b="1" spc="400" dirty="0">
                <a:solidFill>
                  <a:srgbClr val="F0F1F0"/>
                </a:solidFill>
                <a:latin typeface="+mj-lt"/>
                <a:cs typeface="Arial"/>
              </a:rPr>
              <a:t>Label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42109" y="2736859"/>
            <a:ext cx="17780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60" dirty="0">
                <a:solidFill>
                  <a:schemeClr val="bg1"/>
                </a:solidFill>
              </a:rPr>
              <a:t>Ala</a:t>
            </a:r>
            <a:r>
              <a:rPr sz="72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99923" y="6487166"/>
            <a:ext cx="2637790" cy="22971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100"/>
              </a:lnSpc>
              <a:spcBef>
                <a:spcPts val="95"/>
              </a:spcBef>
              <a:tabLst>
                <a:tab pos="1666875" algn="l"/>
              </a:tabLst>
            </a:pPr>
            <a:r>
              <a:rPr sz="3200" b="1" spc="415" dirty="0">
                <a:solidFill>
                  <a:srgbClr val="F0F1F0"/>
                </a:solidFill>
                <a:cs typeface="Arial"/>
              </a:rPr>
              <a:t>Laptop </a:t>
            </a:r>
            <a:r>
              <a:rPr sz="3200" b="1" spc="420" dirty="0">
                <a:solidFill>
                  <a:srgbClr val="F0F1F0"/>
                </a:solidFill>
                <a:cs typeface="Arial"/>
              </a:rPr>
              <a:t> </a:t>
            </a:r>
            <a:r>
              <a:rPr lang="en-US" sz="3200" b="1" spc="500" dirty="0" smtClean="0">
                <a:solidFill>
                  <a:srgbClr val="F0F1F0"/>
                </a:solidFill>
                <a:cs typeface="Arial"/>
              </a:rPr>
              <a:t>Toshiba </a:t>
            </a:r>
            <a:r>
              <a:rPr lang="en-US" sz="3200" b="1" spc="500" dirty="0" err="1" smtClean="0">
                <a:solidFill>
                  <a:srgbClr val="F0F1F0"/>
                </a:solidFill>
                <a:cs typeface="Arial"/>
              </a:rPr>
              <a:t>Satelite</a:t>
            </a:r>
            <a:r>
              <a:rPr lang="en-US" sz="3200" b="1" spc="500" dirty="0" smtClean="0">
                <a:solidFill>
                  <a:srgbClr val="F0F1F0"/>
                </a:solidFill>
                <a:cs typeface="Arial"/>
              </a:rPr>
              <a:t> </a:t>
            </a:r>
            <a:r>
              <a:rPr lang="en-US" sz="3200" b="1" spc="140" dirty="0" smtClean="0">
                <a:solidFill>
                  <a:schemeClr val="bg1"/>
                </a:solidFill>
                <a:cs typeface="Arial"/>
              </a:rPr>
              <a:t>C55-B5300</a:t>
            </a:r>
            <a:r>
              <a:rPr lang="en-US" sz="3200" b="1" spc="500" dirty="0" smtClean="0">
                <a:solidFill>
                  <a:srgbClr val="F0F1F0"/>
                </a:solidFill>
                <a:cs typeface="Arial"/>
              </a:rPr>
              <a:t> </a:t>
            </a:r>
            <a:endParaRPr sz="3200" b="1" dirty="0"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19600" y="6619658"/>
            <a:ext cx="2260690" cy="1952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" marR="5080" indent="-14604" algn="ctr">
              <a:lnSpc>
                <a:spcPct val="116100"/>
              </a:lnSpc>
              <a:spcBef>
                <a:spcPts val="95"/>
              </a:spcBef>
              <a:tabLst>
                <a:tab pos="1828800" algn="l"/>
              </a:tabLst>
            </a:pPr>
            <a:r>
              <a:rPr sz="3600" b="1" spc="500" dirty="0">
                <a:solidFill>
                  <a:srgbClr val="F0F1F0"/>
                </a:solidFill>
                <a:cs typeface="Arial"/>
              </a:rPr>
              <a:t>Softwar</a:t>
            </a:r>
            <a:r>
              <a:rPr sz="3600" b="1" dirty="0">
                <a:solidFill>
                  <a:srgbClr val="F0F1F0"/>
                </a:solidFill>
                <a:cs typeface="Arial"/>
              </a:rPr>
              <a:t>e  </a:t>
            </a:r>
            <a:r>
              <a:rPr sz="3600" b="1" spc="500" dirty="0" smtClean="0">
                <a:solidFill>
                  <a:srgbClr val="F0F1F0"/>
                </a:solidFill>
                <a:cs typeface="Arial"/>
              </a:rPr>
              <a:t>QGI</a:t>
            </a:r>
            <a:r>
              <a:rPr sz="3600" b="1" dirty="0" smtClean="0">
                <a:solidFill>
                  <a:srgbClr val="F0F1F0"/>
                </a:solidFill>
                <a:cs typeface="Arial"/>
              </a:rPr>
              <a:t>S</a:t>
            </a:r>
            <a:endParaRPr lang="en-US" sz="3600" b="1" dirty="0" smtClean="0">
              <a:solidFill>
                <a:srgbClr val="F0F1F0"/>
              </a:solidFill>
              <a:cs typeface="Arial"/>
            </a:endParaRPr>
          </a:p>
          <a:p>
            <a:pPr marL="26670" marR="5080" indent="-14604" algn="ctr">
              <a:lnSpc>
                <a:spcPct val="116100"/>
              </a:lnSpc>
              <a:spcBef>
                <a:spcPts val="95"/>
              </a:spcBef>
              <a:tabLst>
                <a:tab pos="1828800" algn="l"/>
              </a:tabLst>
            </a:pPr>
            <a:r>
              <a:rPr sz="3600" b="1" dirty="0" smtClean="0">
                <a:solidFill>
                  <a:srgbClr val="F0F1F0"/>
                </a:solidFill>
                <a:cs typeface="Arial"/>
              </a:rPr>
              <a:t>3</a:t>
            </a:r>
            <a:r>
              <a:rPr sz="3600" b="1" spc="-665" dirty="0" smtClean="0">
                <a:solidFill>
                  <a:srgbClr val="F0F1F0"/>
                </a:solidFill>
                <a:cs typeface="Arial"/>
              </a:rPr>
              <a:t> </a:t>
            </a:r>
            <a:r>
              <a:rPr sz="3600" b="1" dirty="0">
                <a:solidFill>
                  <a:srgbClr val="F0F1F0"/>
                </a:solidFill>
                <a:cs typeface="Arial"/>
              </a:rPr>
              <a:t>.</a:t>
            </a:r>
            <a:r>
              <a:rPr sz="3600" b="1" spc="-665" dirty="0">
                <a:solidFill>
                  <a:srgbClr val="F0F1F0"/>
                </a:solidFill>
                <a:cs typeface="Arial"/>
              </a:rPr>
              <a:t> </a:t>
            </a:r>
            <a:r>
              <a:rPr lang="en-US" sz="3600" b="1" dirty="0" smtClean="0">
                <a:solidFill>
                  <a:srgbClr val="F0F1F0"/>
                </a:solidFill>
                <a:cs typeface="Arial"/>
              </a:rPr>
              <a:t>16</a:t>
            </a:r>
            <a:endParaRPr sz="3600" dirty="0"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17945" y="6740123"/>
            <a:ext cx="1852295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9890">
              <a:lnSpc>
                <a:spcPct val="116100"/>
              </a:lnSpc>
              <a:spcBef>
                <a:spcPts val="95"/>
              </a:spcBef>
            </a:pPr>
            <a:r>
              <a:rPr sz="4200" b="1" spc="330" dirty="0">
                <a:solidFill>
                  <a:srgbClr val="F0F1F0"/>
                </a:solidFill>
                <a:cs typeface="Arial"/>
              </a:rPr>
              <a:t>Bor </a:t>
            </a:r>
            <a:r>
              <a:rPr sz="4200" b="1" spc="335" dirty="0">
                <a:solidFill>
                  <a:srgbClr val="F0F1F0"/>
                </a:solidFill>
                <a:cs typeface="Arial"/>
              </a:rPr>
              <a:t> </a:t>
            </a:r>
            <a:r>
              <a:rPr sz="4200" b="1" spc="500" dirty="0">
                <a:solidFill>
                  <a:srgbClr val="F0F1F0"/>
                </a:solidFill>
                <a:cs typeface="Arial"/>
              </a:rPr>
              <a:t>Tana</a:t>
            </a:r>
            <a:r>
              <a:rPr sz="4200" b="1" dirty="0">
                <a:solidFill>
                  <a:srgbClr val="F0F1F0"/>
                </a:solidFill>
                <a:cs typeface="Arial"/>
              </a:rPr>
              <a:t>h</a:t>
            </a:r>
            <a:endParaRPr sz="4200" dirty="0"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48958" y="6379275"/>
            <a:ext cx="3545248" cy="19656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030" marR="5080" indent="-481965" algn="ctr">
              <a:lnSpc>
                <a:spcPct val="116100"/>
              </a:lnSpc>
              <a:spcBef>
                <a:spcPts val="95"/>
              </a:spcBef>
              <a:tabLst>
                <a:tab pos="1967864" algn="l"/>
              </a:tabLst>
            </a:pPr>
            <a:r>
              <a:rPr sz="3600" b="1" spc="500" dirty="0" err="1" smtClean="0">
                <a:solidFill>
                  <a:srgbClr val="F0F1F0"/>
                </a:solidFill>
                <a:cs typeface="Arial"/>
              </a:rPr>
              <a:t>Pisa</a:t>
            </a:r>
            <a:r>
              <a:rPr sz="3600" b="1" dirty="0" err="1" smtClean="0">
                <a:solidFill>
                  <a:srgbClr val="F0F1F0"/>
                </a:solidFill>
                <a:cs typeface="Arial"/>
              </a:rPr>
              <a:t>u</a:t>
            </a:r>
            <a:r>
              <a:rPr lang="en-US" sz="3600" b="1" dirty="0">
                <a:solidFill>
                  <a:srgbClr val="F0F1F0"/>
                </a:solidFill>
                <a:cs typeface="Arial"/>
              </a:rPr>
              <a:t> </a:t>
            </a:r>
            <a:endParaRPr lang="en-US" sz="3600" b="1" dirty="0" smtClean="0">
              <a:solidFill>
                <a:srgbClr val="F0F1F0"/>
              </a:solidFill>
              <a:cs typeface="Arial"/>
            </a:endParaRPr>
          </a:p>
          <a:p>
            <a:pPr marL="494030" marR="5080" indent="-481965" algn="ctr">
              <a:lnSpc>
                <a:spcPct val="116100"/>
              </a:lnSpc>
              <a:spcBef>
                <a:spcPts val="95"/>
              </a:spcBef>
              <a:tabLst>
                <a:tab pos="1967864" algn="l"/>
              </a:tabLst>
            </a:pPr>
            <a:r>
              <a:rPr lang="en-US" sz="3600" b="1" dirty="0" err="1">
                <a:solidFill>
                  <a:srgbClr val="F0F1F0"/>
                </a:solidFill>
                <a:cs typeface="Arial"/>
              </a:rPr>
              <a:t>d</a:t>
            </a:r>
            <a:r>
              <a:rPr lang="en-US" sz="3600" b="1" dirty="0" err="1" smtClean="0">
                <a:solidFill>
                  <a:srgbClr val="F0F1F0"/>
                </a:solidFill>
                <a:cs typeface="Arial"/>
              </a:rPr>
              <a:t>an</a:t>
            </a:r>
            <a:endParaRPr lang="en-US" sz="3600" b="1" dirty="0">
              <a:solidFill>
                <a:srgbClr val="F0F1F0"/>
              </a:solidFill>
              <a:cs typeface="Arial"/>
            </a:endParaRPr>
          </a:p>
          <a:p>
            <a:pPr marL="494030" marR="5080" indent="-481965" algn="ctr">
              <a:lnSpc>
                <a:spcPct val="116100"/>
              </a:lnSpc>
              <a:spcBef>
                <a:spcPts val="95"/>
              </a:spcBef>
              <a:tabLst>
                <a:tab pos="1967864" algn="l"/>
              </a:tabLst>
            </a:pPr>
            <a:r>
              <a:rPr lang="en-US" sz="3600" b="1" spc="415" dirty="0" smtClean="0">
                <a:solidFill>
                  <a:srgbClr val="F0F1F0"/>
                </a:solidFill>
                <a:cs typeface="Arial"/>
              </a:rPr>
              <a:t>Ring </a:t>
            </a:r>
            <a:r>
              <a:rPr sz="3600" b="1" spc="415" dirty="0" err="1" smtClean="0">
                <a:solidFill>
                  <a:srgbClr val="F0F1F0"/>
                </a:solidFill>
                <a:cs typeface="Arial"/>
              </a:rPr>
              <a:t>Sampel</a:t>
            </a:r>
            <a:endParaRPr sz="3600" dirty="0"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19063" y="488463"/>
            <a:ext cx="1076324" cy="107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09600" y="680064"/>
            <a:ext cx="8131809" cy="9424035"/>
          </a:xfrm>
          <a:custGeom>
            <a:avLst/>
            <a:gdLst/>
            <a:ahLst/>
            <a:cxnLst/>
            <a:rect l="l" t="t" r="r" b="b"/>
            <a:pathLst>
              <a:path w="8131809" h="9424035">
                <a:moveTo>
                  <a:pt x="8131455" y="9423443"/>
                </a:moveTo>
                <a:lnTo>
                  <a:pt x="0" y="9423443"/>
                </a:lnTo>
                <a:lnTo>
                  <a:pt x="0" y="0"/>
                </a:lnTo>
                <a:lnTo>
                  <a:pt x="8131455" y="0"/>
                </a:lnTo>
                <a:lnTo>
                  <a:pt x="8131455" y="942344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2"/>
            <a:ext cx="1076324" cy="1076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0" y="266700"/>
            <a:ext cx="8615690" cy="9615637"/>
          </a:xfrm>
          <a:prstGeom prst="rect">
            <a:avLst/>
          </a:prstGeom>
        </p:spPr>
      </p:pic>
      <p:sp>
        <p:nvSpPr>
          <p:cNvPr id="8" name="Flowchart: Delay 7"/>
          <p:cNvSpPr/>
          <p:nvPr/>
        </p:nvSpPr>
        <p:spPr>
          <a:xfrm rot="10800000">
            <a:off x="11435870" y="2019300"/>
            <a:ext cx="6852130" cy="7332487"/>
          </a:xfrm>
          <a:prstGeom prst="flowChartDelay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7"/>
          <p:cNvSpPr txBox="1">
            <a:spLocks noGrp="1"/>
          </p:cNvSpPr>
          <p:nvPr>
            <p:ph type="title"/>
          </p:nvPr>
        </p:nvSpPr>
        <p:spPr>
          <a:xfrm>
            <a:off x="10566558" y="2009775"/>
            <a:ext cx="7692867" cy="1138132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wrap="square" lIns="0" tIns="123825" rIns="0" bIns="0" rtlCol="0">
            <a:spAutoFit/>
          </a:bodyPr>
          <a:lstStyle/>
          <a:p>
            <a:pPr marL="139065" marR="5080" indent="-127000">
              <a:lnSpc>
                <a:spcPts val="7870"/>
              </a:lnSpc>
              <a:spcBef>
                <a:spcPts val="975"/>
              </a:spcBef>
            </a:pPr>
            <a:r>
              <a:rPr sz="7200" spc="45" dirty="0">
                <a:solidFill>
                  <a:schemeClr val="tx1"/>
                </a:solidFill>
              </a:rPr>
              <a:t>Bagan Alir </a:t>
            </a:r>
            <a:r>
              <a:rPr sz="7200" spc="-1989" dirty="0">
                <a:solidFill>
                  <a:schemeClr val="tx1"/>
                </a:solidFill>
              </a:rPr>
              <a:t> </a:t>
            </a:r>
            <a:r>
              <a:rPr sz="7200" spc="50" dirty="0">
                <a:solidFill>
                  <a:schemeClr val="tx1"/>
                </a:solidFill>
              </a:rPr>
              <a:t>Penelitian</a:t>
            </a:r>
            <a:endParaRPr sz="7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3"/>
          <p:cNvPicPr/>
          <p:nvPr/>
        </p:nvPicPr>
        <p:blipFill rotWithShape="1">
          <a:blip r:embed="rId2" cstate="print"/>
          <a:srcRect r="18938"/>
          <a:stretch/>
        </p:blipFill>
        <p:spPr>
          <a:xfrm>
            <a:off x="68257" y="0"/>
            <a:ext cx="7780343" cy="10287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grpSp>
        <p:nvGrpSpPr>
          <p:cNvPr id="3" name="object 3"/>
          <p:cNvGrpSpPr/>
          <p:nvPr/>
        </p:nvGrpSpPr>
        <p:grpSpPr>
          <a:xfrm>
            <a:off x="428491" y="489342"/>
            <a:ext cx="6588259" cy="8779508"/>
            <a:chOff x="488463" y="488464"/>
            <a:chExt cx="6588259" cy="8779508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463" y="488464"/>
              <a:ext cx="1076324" cy="1076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976" r="24510" b="3272"/>
            <a:stretch/>
          </p:blipFill>
          <p:spPr>
            <a:xfrm>
              <a:off x="1337826" y="1564788"/>
              <a:ext cx="5690120" cy="77031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9172" y="1561222"/>
              <a:ext cx="5797550" cy="7703184"/>
            </a:xfrm>
            <a:custGeom>
              <a:avLst/>
              <a:gdLst/>
              <a:ahLst/>
              <a:cxnLst/>
              <a:rect l="l" t="t" r="r" b="b"/>
              <a:pathLst>
                <a:path w="5797550" h="7703184">
                  <a:moveTo>
                    <a:pt x="5797181" y="0"/>
                  </a:moveTo>
                  <a:lnTo>
                    <a:pt x="0" y="0"/>
                  </a:lnTo>
                  <a:lnTo>
                    <a:pt x="0" y="100228"/>
                  </a:lnTo>
                  <a:lnTo>
                    <a:pt x="0" y="7602321"/>
                  </a:lnTo>
                  <a:lnTo>
                    <a:pt x="0" y="7702563"/>
                  </a:lnTo>
                  <a:lnTo>
                    <a:pt x="5797181" y="7702563"/>
                  </a:lnTo>
                  <a:lnTo>
                    <a:pt x="5797181" y="7602677"/>
                  </a:lnTo>
                  <a:lnTo>
                    <a:pt x="5797181" y="7602321"/>
                  </a:lnTo>
                  <a:lnTo>
                    <a:pt x="5797181" y="100279"/>
                  </a:lnTo>
                  <a:lnTo>
                    <a:pt x="5696712" y="100279"/>
                  </a:lnTo>
                  <a:lnTo>
                    <a:pt x="5696712" y="7602321"/>
                  </a:lnTo>
                  <a:lnTo>
                    <a:pt x="100482" y="7602321"/>
                  </a:lnTo>
                  <a:lnTo>
                    <a:pt x="100482" y="100228"/>
                  </a:lnTo>
                  <a:lnTo>
                    <a:pt x="5797181" y="100228"/>
                  </a:lnTo>
                  <a:lnTo>
                    <a:pt x="5797181" y="0"/>
                  </a:lnTo>
                  <a:close/>
                </a:path>
              </a:pathLst>
            </a:custGeom>
            <a:solidFill>
              <a:srgbClr val="807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305955" y="966471"/>
            <a:ext cx="79311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rgbClr val="F0F1F0"/>
                </a:solidFill>
              </a:rPr>
              <a:t>Metode</a:t>
            </a:r>
            <a:r>
              <a:rPr sz="7200" spc="65" dirty="0">
                <a:solidFill>
                  <a:srgbClr val="F0F1F0"/>
                </a:solidFill>
              </a:rPr>
              <a:t> </a:t>
            </a:r>
            <a:r>
              <a:rPr sz="7200" spc="50" dirty="0">
                <a:solidFill>
                  <a:srgbClr val="F0F1F0"/>
                </a:solidFill>
              </a:rPr>
              <a:t>Penelitian</a:t>
            </a:r>
            <a:endParaRPr sz="7200" dirty="0"/>
          </a:p>
        </p:txBody>
      </p:sp>
      <p:sp>
        <p:nvSpPr>
          <p:cNvPr id="9" name="object 9"/>
          <p:cNvSpPr txBox="1"/>
          <p:nvPr/>
        </p:nvSpPr>
        <p:spPr>
          <a:xfrm>
            <a:off x="8408465" y="2660851"/>
            <a:ext cx="9725025" cy="3511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Penelitian menggunakan metode survei dengan </a:t>
            </a:r>
            <a:r>
              <a:rPr sz="2800" b="1" spc="-5" dirty="0" err="1">
                <a:solidFill>
                  <a:srgbClr val="F0F1F0"/>
                </a:solidFill>
                <a:latin typeface="Arial"/>
                <a:cs typeface="Arial"/>
              </a:rPr>
              <a:t>satuan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lahan</a:t>
            </a:r>
            <a:r>
              <a:rPr lang="en-US"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homogen</a:t>
            </a:r>
            <a:r>
              <a:rPr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,</a:t>
            </a:r>
            <a:r>
              <a:rPr sz="2800" b="1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penentuan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sampel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tanah 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>
                <a:solidFill>
                  <a:srgbClr val="F0F1F0"/>
                </a:solidFill>
                <a:latin typeface="Arial"/>
                <a:cs typeface="Arial"/>
              </a:rPr>
              <a:t>pengamatan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dilakukan</a:t>
            </a:r>
            <a:r>
              <a:rPr lang="en-US"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secara</a:t>
            </a:r>
            <a:r>
              <a:rPr lang="en-US"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purposive</a:t>
            </a:r>
            <a:r>
              <a:rPr sz="2800" b="1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sampling.</a:t>
            </a:r>
            <a:r>
              <a:rPr lang="en-US" sz="2800" b="1" spc="-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Kualitas</a:t>
            </a:r>
            <a:r>
              <a:rPr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/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karakteristik</a:t>
            </a:r>
            <a:r>
              <a:rPr sz="2800" b="1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lahan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meliputi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kedalaman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tanah, 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penyiapan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lahan,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bahaya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banjir,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bahaya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erosi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uji 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tanah yang dianalisis di Laboratorium Fakultas Pertanian </a:t>
            </a:r>
            <a:r>
              <a:rPr sz="2800" b="1" spc="-76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Universitas</a:t>
            </a:r>
            <a:r>
              <a:rPr sz="2800" b="1" spc="58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Udayana</a:t>
            </a:r>
            <a:r>
              <a:rPr sz="2800" b="1" spc="58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dengan</a:t>
            </a:r>
            <a:r>
              <a:rPr sz="2800" b="1" spc="58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sifat</a:t>
            </a:r>
            <a:r>
              <a:rPr sz="2800" b="1" spc="590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kimia</a:t>
            </a:r>
            <a:r>
              <a:rPr sz="2800" b="1" spc="58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dan</a:t>
            </a:r>
            <a:r>
              <a:rPr sz="2800" b="1" spc="58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fisik</a:t>
            </a:r>
            <a:r>
              <a:rPr sz="2800" b="1" spc="590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yang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08465" y="6127951"/>
            <a:ext cx="585533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1873250" algn="l"/>
                <a:tab pos="2059305" algn="l"/>
                <a:tab pos="3158490" algn="l"/>
                <a:tab pos="3773804" algn="l"/>
                <a:tab pos="4387850" algn="l"/>
                <a:tab pos="5012690" algn="l"/>
              </a:tabLst>
            </a:pP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it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e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t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apka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	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ya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itu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	</a:t>
            </a:r>
            <a:r>
              <a:rPr sz="2800" b="1" spc="-720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P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KTK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 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salinitas.	Penilaian	kesesuaian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26437" y="6127951"/>
            <a:ext cx="37064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645">
              <a:lnSpc>
                <a:spcPct val="116100"/>
              </a:lnSpc>
              <a:spcBef>
                <a:spcPts val="100"/>
              </a:spcBef>
              <a:tabLst>
                <a:tab pos="974725" algn="l"/>
                <a:tab pos="1280160" algn="l"/>
                <a:tab pos="3060700" algn="l"/>
              </a:tabLst>
            </a:pP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KB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C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-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Organ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i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  l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aha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	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menggunaka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08465" y="7118551"/>
            <a:ext cx="972502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petunjuk teknis evaluasi lahan ritung et al, (2011) dengan </a:t>
            </a:r>
            <a:r>
              <a:rPr sz="2800" b="1" spc="-76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cara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matching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antara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kualitas/karakteristik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lahan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dan 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syarat</a:t>
            </a:r>
            <a:r>
              <a:rPr sz="2800" b="1" spc="-10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tumbuh tanaman yang</a:t>
            </a:r>
            <a:r>
              <a:rPr sz="2800" b="1" spc="-10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dievaluasi.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0" y="1564789"/>
            <a:ext cx="5359973" cy="8051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88465"/>
            <a:ext cx="8516392" cy="9810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0" y="520700"/>
            <a:ext cx="7264400" cy="811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7" name="object 7"/>
          <p:cNvSpPr txBox="1"/>
          <p:nvPr/>
        </p:nvSpPr>
        <p:spPr>
          <a:xfrm>
            <a:off x="7908274" y="1050364"/>
            <a:ext cx="8815705" cy="5740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6452" y="1599565"/>
            <a:ext cx="8869045" cy="72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50"/>
              </a:lnSpc>
              <a:spcBef>
                <a:spcPts val="100"/>
              </a:spcBef>
              <a:tabLst>
                <a:tab pos="1066165" algn="l"/>
              </a:tabLst>
            </a:pPr>
            <a:r>
              <a:rPr sz="2400" spc="285" dirty="0">
                <a:solidFill>
                  <a:schemeClr val="bg1"/>
                </a:solidFill>
                <a:latin typeface="Arial"/>
                <a:cs typeface="Arial"/>
              </a:rPr>
              <a:t>Tabe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l	4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  <a:p>
            <a:pPr algn="ctr">
              <a:lnSpc>
                <a:spcPts val="2750"/>
              </a:lnSpc>
              <a:tabLst>
                <a:tab pos="910590" algn="l"/>
                <a:tab pos="4682490" algn="l"/>
                <a:tab pos="5834380" algn="l"/>
                <a:tab pos="7174865" algn="l"/>
              </a:tabLst>
            </a:pPr>
            <a:r>
              <a:rPr sz="2400" spc="210" dirty="0">
                <a:solidFill>
                  <a:schemeClr val="bg1"/>
                </a:solidFill>
                <a:latin typeface="Arial"/>
                <a:cs typeface="Arial"/>
              </a:rPr>
              <a:t>Data	</a:t>
            </a:r>
            <a:r>
              <a:rPr sz="2400" spc="250" dirty="0">
                <a:solidFill>
                  <a:schemeClr val="bg1"/>
                </a:solidFill>
                <a:latin typeface="Arial"/>
                <a:cs typeface="Arial"/>
              </a:rPr>
              <a:t>Kualitas/</a:t>
            </a:r>
            <a:r>
              <a:rPr sz="2400" spc="-3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chemeClr val="bg1"/>
                </a:solidFill>
                <a:latin typeface="Arial"/>
                <a:cs typeface="Arial"/>
              </a:rPr>
              <a:t>Karakteristik	</a:t>
            </a:r>
            <a:r>
              <a:rPr sz="2400" spc="225" dirty="0">
                <a:solidFill>
                  <a:schemeClr val="bg1"/>
                </a:solidFill>
                <a:latin typeface="Arial"/>
                <a:cs typeface="Arial"/>
              </a:rPr>
              <a:t>Lahan	</a:t>
            </a:r>
            <a:r>
              <a:rPr sz="2400" spc="235" dirty="0">
                <a:solidFill>
                  <a:schemeClr val="bg1"/>
                </a:solidFill>
                <a:latin typeface="Arial"/>
                <a:cs typeface="Arial"/>
              </a:rPr>
              <a:t>Daerah	</a:t>
            </a:r>
            <a:r>
              <a:rPr sz="2400" spc="254" dirty="0">
                <a:solidFill>
                  <a:schemeClr val="bg1"/>
                </a:solidFill>
                <a:latin typeface="Arial"/>
                <a:cs typeface="Arial"/>
              </a:rPr>
              <a:t>Penelitian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399166"/>
              </p:ext>
            </p:extLst>
          </p:nvPr>
        </p:nvGraphicFramePr>
        <p:xfrm>
          <a:off x="5029200" y="2552700"/>
          <a:ext cx="13106400" cy="74440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2145"/>
                <a:gridCol w="1979445"/>
                <a:gridCol w="1702145"/>
                <a:gridCol w="1272799"/>
                <a:gridCol w="1505478"/>
                <a:gridCol w="1552565"/>
                <a:gridCol w="1552565"/>
                <a:gridCol w="1839258"/>
              </a:tblGrid>
              <a:tr h="405674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Satuan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Lahan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Homogen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Ketersedian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Air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Toksisitas (xc)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86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6622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Temperatur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Curah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Hujan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Bulan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Kering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Kelembaban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Drainase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6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tc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(wa1)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(wa2)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(wa3)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(oa)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Salinitas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6622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(°C)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(mm/thn)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(bulan)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mmhos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/cm)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759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105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27.65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54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27.45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0.19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63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26.68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0.21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54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25.36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1.39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616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26.94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77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27.55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54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26.44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0.27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90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26.48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0.54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02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25.12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1.22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390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26.16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0.71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983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25.15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0" y="1564789"/>
            <a:ext cx="5359973" cy="8051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88465"/>
            <a:ext cx="8516392" cy="9810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0" y="520700"/>
            <a:ext cx="7264400" cy="811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8" name="object 8"/>
          <p:cNvSpPr txBox="1"/>
          <p:nvPr/>
        </p:nvSpPr>
        <p:spPr>
          <a:xfrm>
            <a:off x="7626452" y="1676051"/>
            <a:ext cx="8869045" cy="72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50"/>
              </a:lnSpc>
              <a:spcBef>
                <a:spcPts val="100"/>
              </a:spcBef>
              <a:tabLst>
                <a:tab pos="1066165" algn="l"/>
              </a:tabLst>
            </a:pPr>
            <a:r>
              <a:rPr sz="2400" spc="285" dirty="0">
                <a:solidFill>
                  <a:schemeClr val="bg1"/>
                </a:solidFill>
                <a:latin typeface="Arial"/>
                <a:cs typeface="Arial"/>
              </a:rPr>
              <a:t>Tabe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l	4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  <a:p>
            <a:pPr algn="ctr">
              <a:lnSpc>
                <a:spcPts val="2750"/>
              </a:lnSpc>
              <a:tabLst>
                <a:tab pos="910590" algn="l"/>
                <a:tab pos="4682490" algn="l"/>
                <a:tab pos="5834380" algn="l"/>
                <a:tab pos="7174865" algn="l"/>
              </a:tabLst>
            </a:pPr>
            <a:r>
              <a:rPr sz="2400" spc="210" dirty="0">
                <a:solidFill>
                  <a:schemeClr val="bg1"/>
                </a:solidFill>
                <a:latin typeface="Arial"/>
                <a:cs typeface="Arial"/>
              </a:rPr>
              <a:t>Data	</a:t>
            </a:r>
            <a:r>
              <a:rPr sz="2400" spc="250" dirty="0">
                <a:solidFill>
                  <a:schemeClr val="bg1"/>
                </a:solidFill>
                <a:latin typeface="Arial"/>
                <a:cs typeface="Arial"/>
              </a:rPr>
              <a:t>Kualitas/</a:t>
            </a:r>
            <a:r>
              <a:rPr sz="2400" spc="-3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chemeClr val="bg1"/>
                </a:solidFill>
                <a:latin typeface="Arial"/>
                <a:cs typeface="Arial"/>
              </a:rPr>
              <a:t>Karakteristik	</a:t>
            </a:r>
            <a:r>
              <a:rPr sz="2400" spc="225" dirty="0">
                <a:solidFill>
                  <a:schemeClr val="bg1"/>
                </a:solidFill>
                <a:latin typeface="Arial"/>
                <a:cs typeface="Arial"/>
              </a:rPr>
              <a:t>Lahan	</a:t>
            </a:r>
            <a:r>
              <a:rPr sz="2400" spc="235" dirty="0">
                <a:solidFill>
                  <a:schemeClr val="bg1"/>
                </a:solidFill>
                <a:latin typeface="Arial"/>
                <a:cs typeface="Arial"/>
              </a:rPr>
              <a:t>Daerah	</a:t>
            </a:r>
            <a:r>
              <a:rPr sz="2400" spc="254" dirty="0">
                <a:solidFill>
                  <a:schemeClr val="bg1"/>
                </a:solidFill>
                <a:latin typeface="Arial"/>
                <a:cs typeface="Arial"/>
              </a:rPr>
              <a:t>Penelitian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370959"/>
              </p:ext>
            </p:extLst>
          </p:nvPr>
        </p:nvGraphicFramePr>
        <p:xfrm>
          <a:off x="2438401" y="2552701"/>
          <a:ext cx="15544799" cy="75861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8200"/>
                <a:gridCol w="1828800"/>
                <a:gridCol w="2743200"/>
                <a:gridCol w="1066800"/>
                <a:gridCol w="1278209"/>
                <a:gridCol w="2158397"/>
                <a:gridCol w="2158397"/>
                <a:gridCol w="1888799"/>
                <a:gridCol w="1583997"/>
              </a:tblGrid>
              <a:tr h="108952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Satuan Lahan Homogen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Media Perakaran (rc)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Retensi Hara (nr)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Tekstur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Bahan Kasar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Kedalaman Tanah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3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KTK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KB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pH H2O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C-Organik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112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(rc1)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(rc2)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(rc3)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(nr1)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(nr2)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(nr3)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(nr4)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112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(cm)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(me/100 g)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3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Lempung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berpasir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48,827(ST)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104,110(ST)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7,5(N)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3,745(S)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3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Lempung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86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22,729(S)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194,175(ST)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6,8(N)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1,483(SR)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37,273(T)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75,294(ST)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7,0(N)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3,683(S)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berpasir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45,854(ST)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105,26(ST)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7,7(AA)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3,684(S)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34,221(T)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67,532(T)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7,1(N)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3,731(S)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36.615(T)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51,46(T)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7,1(N)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2,876(R)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43,267(ST)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106,534(ST)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7,1(N)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2,921(R)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40,797(ST)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154,349(ST)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7,74(AA)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3,724(S)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berpasir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28,797(T)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14,599(SR)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8(AA)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4,226(S)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39,054(T)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214,687(ST)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7,5(AA)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2,964(R)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3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29,264(T)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113,043(ST)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7,17(N)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2,848(R)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object 7"/>
          <p:cNvSpPr txBox="1"/>
          <p:nvPr/>
        </p:nvSpPr>
        <p:spPr>
          <a:xfrm>
            <a:off x="7908274" y="1050364"/>
            <a:ext cx="8815705" cy="5740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161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0" y="1564789"/>
            <a:ext cx="5359973" cy="8051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88465"/>
            <a:ext cx="8516392" cy="9810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0" y="520700"/>
            <a:ext cx="7264400" cy="811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8" name="object 8"/>
          <p:cNvSpPr txBox="1"/>
          <p:nvPr/>
        </p:nvSpPr>
        <p:spPr>
          <a:xfrm>
            <a:off x="7850018" y="1439811"/>
            <a:ext cx="8869045" cy="72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50"/>
              </a:lnSpc>
              <a:spcBef>
                <a:spcPts val="100"/>
              </a:spcBef>
              <a:tabLst>
                <a:tab pos="1066165" algn="l"/>
              </a:tabLst>
            </a:pPr>
            <a:r>
              <a:rPr sz="2400" spc="285" dirty="0">
                <a:solidFill>
                  <a:schemeClr val="bg1"/>
                </a:solidFill>
                <a:latin typeface="Arial"/>
                <a:cs typeface="Arial"/>
              </a:rPr>
              <a:t>Tabe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l	4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  <a:p>
            <a:pPr algn="ctr">
              <a:lnSpc>
                <a:spcPts val="2750"/>
              </a:lnSpc>
              <a:tabLst>
                <a:tab pos="910590" algn="l"/>
                <a:tab pos="4682490" algn="l"/>
                <a:tab pos="5834380" algn="l"/>
                <a:tab pos="7174865" algn="l"/>
              </a:tabLst>
            </a:pPr>
            <a:r>
              <a:rPr sz="2400" spc="210" dirty="0">
                <a:solidFill>
                  <a:schemeClr val="bg1"/>
                </a:solidFill>
                <a:latin typeface="Arial"/>
                <a:cs typeface="Arial"/>
              </a:rPr>
              <a:t>Data	</a:t>
            </a:r>
            <a:r>
              <a:rPr sz="2400" spc="250" dirty="0">
                <a:solidFill>
                  <a:schemeClr val="bg1"/>
                </a:solidFill>
                <a:latin typeface="Arial"/>
                <a:cs typeface="Arial"/>
              </a:rPr>
              <a:t>Kualitas/</a:t>
            </a:r>
            <a:r>
              <a:rPr sz="2400" spc="-3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chemeClr val="bg1"/>
                </a:solidFill>
                <a:latin typeface="Arial"/>
                <a:cs typeface="Arial"/>
              </a:rPr>
              <a:t>Karakteristik	</a:t>
            </a:r>
            <a:r>
              <a:rPr sz="2400" spc="225" dirty="0">
                <a:solidFill>
                  <a:schemeClr val="bg1"/>
                </a:solidFill>
                <a:latin typeface="Arial"/>
                <a:cs typeface="Arial"/>
              </a:rPr>
              <a:t>Lahan	</a:t>
            </a:r>
            <a:r>
              <a:rPr sz="2400" spc="235" dirty="0">
                <a:solidFill>
                  <a:schemeClr val="bg1"/>
                </a:solidFill>
                <a:latin typeface="Arial"/>
                <a:cs typeface="Arial"/>
              </a:rPr>
              <a:t>Daerah	</a:t>
            </a:r>
            <a:r>
              <a:rPr sz="2400" spc="254" dirty="0">
                <a:solidFill>
                  <a:schemeClr val="bg1"/>
                </a:solidFill>
                <a:latin typeface="Arial"/>
                <a:cs typeface="Arial"/>
              </a:rPr>
              <a:t>Penelitian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7903358" y="820504"/>
            <a:ext cx="8815705" cy="5740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124181"/>
              </p:ext>
            </p:extLst>
          </p:nvPr>
        </p:nvGraphicFramePr>
        <p:xfrm>
          <a:off x="3084027" y="2324101"/>
          <a:ext cx="15087598" cy="7730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1077"/>
                <a:gridCol w="1591122"/>
                <a:gridCol w="1752600"/>
                <a:gridCol w="2362200"/>
                <a:gridCol w="1143000"/>
                <a:gridCol w="1009070"/>
                <a:gridCol w="1173669"/>
                <a:gridCol w="1056302"/>
                <a:gridCol w="1189043"/>
                <a:gridCol w="1275660"/>
                <a:gridCol w="238088"/>
                <a:gridCol w="1525767"/>
              </a:tblGrid>
              <a:tr h="383415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Satuan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Lahan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Homogen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Hara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Tersedia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Erosi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(eh)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Banjir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fh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Batuan Permukaan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Singkapan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Batuan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N-total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P-Tersedia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K-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Tersedia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Tinggi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Lama 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95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Lereng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Erosi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96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na1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na2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na3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eh1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eh2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fh1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fh2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lp1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lp2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96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ppm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ppm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(cm)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(hari)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60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0,125(R)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7,398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7.39(5)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0,046(SR)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54,073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54.07(1)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0,123(R)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19,176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19.17(3)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0,1(R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338,021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338.02(1)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0,124(R)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11,654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11.65(4)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0,06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34,848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34.84(2)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0,076(SR)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13,306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13.30(4)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0,078(SR)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32,591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32.59(2)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0,051(SR)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246,741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246.7(1)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30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0,154(R)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8,094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8.09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(5)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0,089(SR)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28,094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28.09(2)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5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5"/>
            <a:ext cx="8516392" cy="8761312"/>
            <a:chOff x="0" y="488465"/>
            <a:chExt cx="8516392" cy="8761312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02395" y="2078485"/>
              <a:ext cx="3483610" cy="804545"/>
            </a:xfrm>
            <a:custGeom>
              <a:avLst/>
              <a:gdLst/>
              <a:ahLst/>
              <a:cxnLst/>
              <a:rect l="l" t="t" r="r" b="b"/>
              <a:pathLst>
                <a:path w="3483610" h="804544">
                  <a:moveTo>
                    <a:pt x="3483351" y="804317"/>
                  </a:moveTo>
                  <a:lnTo>
                    <a:pt x="0" y="804317"/>
                  </a:lnTo>
                  <a:lnTo>
                    <a:pt x="0" y="0"/>
                  </a:lnTo>
                  <a:lnTo>
                    <a:pt x="3483351" y="0"/>
                  </a:lnTo>
                  <a:lnTo>
                    <a:pt x="3483351" y="80431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19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2395" y="2078485"/>
            <a:ext cx="3483610" cy="80454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95"/>
              </a:spcBef>
              <a:tabLst>
                <a:tab pos="266255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Temperatu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r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tc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3903" y="2621164"/>
            <a:ext cx="4568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64945" algn="l"/>
                <a:tab pos="3473450" algn="l"/>
                <a:tab pos="4356735" algn="l"/>
              </a:tabLst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Bara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t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berkisa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r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2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5	–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08684" y="2408364"/>
            <a:ext cx="1681480" cy="191135"/>
            <a:chOff x="6008684" y="2408364"/>
            <a:chExt cx="1681480" cy="191135"/>
          </a:xfrm>
        </p:grpSpPr>
        <p:sp>
          <p:nvSpPr>
            <p:cNvPr id="16" name="object 16"/>
            <p:cNvSpPr/>
            <p:nvPr/>
          </p:nvSpPr>
          <p:spPr>
            <a:xfrm>
              <a:off x="6008684" y="2503658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2408364"/>
              <a:ext cx="143211" cy="190586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7987460" y="2043698"/>
            <a:ext cx="8963018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3600" dirty="0" err="1" smtClean="0"/>
              <a:t>Temperatur</a:t>
            </a:r>
            <a:r>
              <a:rPr lang="en-US" sz="3600" dirty="0" smtClean="0"/>
              <a:t> </a:t>
            </a:r>
            <a:r>
              <a:rPr lang="en-US" sz="3600" dirty="0">
                <a:cs typeface="Arial"/>
              </a:rPr>
              <a:t>(</a:t>
            </a:r>
            <a:r>
              <a:rPr lang="en-US" sz="3600" spc="-445" dirty="0">
                <a:cs typeface="Arial"/>
              </a:rPr>
              <a:t> </a:t>
            </a:r>
            <a:r>
              <a:rPr lang="en-US" sz="3600" spc="335" dirty="0" err="1">
                <a:cs typeface="Arial"/>
              </a:rPr>
              <a:t>tc</a:t>
            </a:r>
            <a:r>
              <a:rPr lang="en-US" sz="3600" dirty="0">
                <a:cs typeface="Arial"/>
              </a:rPr>
              <a:t>)</a:t>
            </a:r>
            <a:r>
              <a:rPr lang="en-US" sz="3600" dirty="0" smtClean="0"/>
              <a:t> </a:t>
            </a:r>
            <a:r>
              <a:rPr lang="en-US" sz="3600" dirty="0" err="1"/>
              <a:t>daerah</a:t>
            </a:r>
            <a:r>
              <a:rPr lang="en-US" sz="3600" dirty="0"/>
              <a:t> </a:t>
            </a:r>
            <a:r>
              <a:rPr lang="en-US" sz="3600" dirty="0" err="1"/>
              <a:t>penelitian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25-27.65 </a:t>
            </a:r>
            <a:r>
              <a:rPr lang="en-US" sz="3600" i="1" baseline="30000" dirty="0" err="1"/>
              <a:t>o</a:t>
            </a:r>
            <a:r>
              <a:rPr lang="en-US" sz="3600" i="1" dirty="0" err="1"/>
              <a:t>C</a:t>
            </a:r>
            <a:r>
              <a:rPr lang="en-US" sz="3600" dirty="0" err="1" smtClean="0"/>
              <a:t>.</a:t>
            </a:r>
            <a:r>
              <a:rPr lang="en-US" sz="3600" dirty="0" smtClean="0"/>
              <a:t> </a:t>
            </a:r>
            <a:r>
              <a:rPr lang="en-US" sz="3600" dirty="0" err="1"/>
              <a:t>Berdasarkan</a:t>
            </a:r>
            <a:r>
              <a:rPr lang="en-US" sz="3600" dirty="0"/>
              <a:t> </a:t>
            </a:r>
            <a:r>
              <a:rPr lang="en-US" sz="3600" dirty="0" err="1"/>
              <a:t>penilaian</a:t>
            </a:r>
            <a:r>
              <a:rPr lang="en-US" sz="3600" dirty="0"/>
              <a:t> </a:t>
            </a:r>
            <a:r>
              <a:rPr lang="en-US" sz="3600" dirty="0" err="1"/>
              <a:t>kesesuaian</a:t>
            </a:r>
            <a:r>
              <a:rPr lang="en-US" sz="3600" dirty="0"/>
              <a:t> </a:t>
            </a:r>
            <a:r>
              <a:rPr lang="en-US" sz="3600" dirty="0" err="1" smtClean="0"/>
              <a:t>lahan</a:t>
            </a:r>
            <a:r>
              <a:rPr lang="en-US" sz="3600" dirty="0" smtClean="0"/>
              <a:t>,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semua</a:t>
            </a:r>
            <a:r>
              <a:rPr lang="en-US" sz="3600" dirty="0"/>
              <a:t> SLH </a:t>
            </a:r>
            <a:r>
              <a:rPr lang="en-US" sz="3600" dirty="0" err="1"/>
              <a:t>tergolong</a:t>
            </a:r>
            <a:r>
              <a:rPr lang="en-US" sz="3600" dirty="0"/>
              <a:t> S1 (</a:t>
            </a:r>
            <a:r>
              <a:rPr lang="en-US" sz="3600" dirty="0" err="1"/>
              <a:t>sangat</a:t>
            </a:r>
            <a:r>
              <a:rPr lang="en-US" sz="3600" dirty="0"/>
              <a:t> </a:t>
            </a:r>
            <a:r>
              <a:rPr lang="en-US" sz="3600" dirty="0" err="1"/>
              <a:t>sesuai</a:t>
            </a:r>
            <a:r>
              <a:rPr lang="en-US" sz="3600" dirty="0"/>
              <a:t>)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tanaman</a:t>
            </a:r>
            <a:r>
              <a:rPr lang="en-US" sz="3600" dirty="0"/>
              <a:t> </a:t>
            </a:r>
            <a:r>
              <a:rPr lang="en-US" sz="3600" dirty="0" err="1"/>
              <a:t>kacang</a:t>
            </a:r>
            <a:r>
              <a:rPr lang="en-US" sz="3600" dirty="0"/>
              <a:t> </a:t>
            </a:r>
            <a:r>
              <a:rPr lang="en-US" sz="3600" dirty="0" err="1"/>
              <a:t>tanah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sorgum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tanaman</a:t>
            </a:r>
            <a:r>
              <a:rPr lang="en-US" sz="3600" dirty="0"/>
              <a:t> </a:t>
            </a:r>
            <a:r>
              <a:rPr lang="en-US" sz="3600" dirty="0" err="1"/>
              <a:t>jagung</a:t>
            </a:r>
            <a:r>
              <a:rPr lang="en-US" sz="3600" dirty="0"/>
              <a:t>   </a:t>
            </a:r>
            <a:r>
              <a:rPr lang="en-US" sz="3600" dirty="0" err="1"/>
              <a:t>tergolong</a:t>
            </a:r>
            <a:r>
              <a:rPr lang="en-US" sz="3600" dirty="0"/>
              <a:t> S1 (</a:t>
            </a:r>
            <a:r>
              <a:rPr lang="en-US" sz="3600" dirty="0" err="1"/>
              <a:t>sangat</a:t>
            </a:r>
            <a:r>
              <a:rPr lang="en-US" sz="3600" dirty="0"/>
              <a:t> </a:t>
            </a:r>
            <a:r>
              <a:rPr lang="en-US" sz="3600" dirty="0" err="1"/>
              <a:t>sesuai</a:t>
            </a:r>
            <a:r>
              <a:rPr lang="en-US" sz="3600" dirty="0"/>
              <a:t>) </a:t>
            </a:r>
            <a:r>
              <a:rPr lang="en-US" sz="3600" dirty="0" err="1" smtClean="0"/>
              <a:t>sampai</a:t>
            </a:r>
            <a:r>
              <a:rPr lang="en-US" sz="3600" dirty="0" smtClean="0"/>
              <a:t> S2 </a:t>
            </a:r>
            <a:r>
              <a:rPr lang="en-US" sz="3600" dirty="0"/>
              <a:t>(</a:t>
            </a:r>
            <a:r>
              <a:rPr lang="en-US" sz="3600" dirty="0" err="1"/>
              <a:t>cukup</a:t>
            </a:r>
            <a:r>
              <a:rPr lang="en-US" sz="3600" dirty="0"/>
              <a:t> </a:t>
            </a:r>
            <a:r>
              <a:rPr lang="en-US" sz="3600" dirty="0" err="1"/>
              <a:t>sesuai</a:t>
            </a:r>
            <a:r>
              <a:rPr lang="en-US" sz="3600" dirty="0"/>
              <a:t>). </a:t>
            </a:r>
            <a:r>
              <a:rPr lang="en-US" sz="3600" dirty="0" err="1"/>
              <a:t>Tanaman</a:t>
            </a:r>
            <a:r>
              <a:rPr lang="en-US" sz="3600" dirty="0"/>
              <a:t> </a:t>
            </a:r>
            <a:r>
              <a:rPr lang="en-US" sz="3600" dirty="0" err="1"/>
              <a:t>kedelai</a:t>
            </a:r>
            <a:r>
              <a:rPr lang="en-US" sz="3600" dirty="0"/>
              <a:t> </a:t>
            </a:r>
            <a:r>
              <a:rPr lang="en-US" sz="3600" dirty="0" err="1"/>
              <a:t>tergolong</a:t>
            </a:r>
            <a:r>
              <a:rPr lang="en-US" sz="3600" dirty="0"/>
              <a:t> S2 </a:t>
            </a:r>
            <a:r>
              <a:rPr lang="en-US" sz="3600" dirty="0"/>
              <a:t>(</a:t>
            </a:r>
            <a:r>
              <a:rPr lang="en-US" sz="3600" dirty="0" err="1"/>
              <a:t>cukup</a:t>
            </a:r>
            <a:r>
              <a:rPr lang="en-US" sz="3600" dirty="0"/>
              <a:t> </a:t>
            </a:r>
            <a:r>
              <a:rPr lang="en-US" sz="3600" dirty="0" err="1"/>
              <a:t>sesuai</a:t>
            </a:r>
            <a:r>
              <a:rPr lang="en-US" sz="3600" dirty="0"/>
              <a:t>)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semua</a:t>
            </a:r>
            <a:r>
              <a:rPr lang="en-US" sz="3600" dirty="0"/>
              <a:t> SLH.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68507" y="457835"/>
            <a:ext cx="8516392" cy="8761306"/>
            <a:chOff x="0" y="488471"/>
            <a:chExt cx="8516392" cy="876130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71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69704" y="2078491"/>
              <a:ext cx="4612640" cy="804545"/>
            </a:xfrm>
            <a:custGeom>
              <a:avLst/>
              <a:gdLst/>
              <a:ahLst/>
              <a:cxnLst/>
              <a:rect l="l" t="t" r="r" b="b"/>
              <a:pathLst>
                <a:path w="4612640" h="804544">
                  <a:moveTo>
                    <a:pt x="4612499" y="804317"/>
                  </a:moveTo>
                  <a:lnTo>
                    <a:pt x="0" y="804317"/>
                  </a:lnTo>
                  <a:lnTo>
                    <a:pt x="0" y="0"/>
                  </a:lnTo>
                  <a:lnTo>
                    <a:pt x="4612499" y="0"/>
                  </a:lnTo>
                  <a:lnTo>
                    <a:pt x="4612499" y="80431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72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879379" y="1037736"/>
            <a:ext cx="8815705" cy="574040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9704" y="2078491"/>
            <a:ext cx="4612640" cy="80454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295"/>
              </a:spcBef>
              <a:tabLst>
                <a:tab pos="2948940" algn="l"/>
                <a:tab pos="371221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Ketersediaa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Ai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r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wa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23052" y="2408370"/>
            <a:ext cx="6367145" cy="2068195"/>
            <a:chOff x="1323052" y="2408370"/>
            <a:chExt cx="6367145" cy="2068195"/>
          </a:xfrm>
        </p:grpSpPr>
        <p:sp>
          <p:nvSpPr>
            <p:cNvPr id="20" name="object 20"/>
            <p:cNvSpPr/>
            <p:nvPr/>
          </p:nvSpPr>
          <p:spPr>
            <a:xfrm>
              <a:off x="6008684" y="250366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2408370"/>
              <a:ext cx="143211" cy="19058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08684" y="4066240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3970947"/>
              <a:ext cx="143211" cy="19058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323052" y="3658171"/>
              <a:ext cx="4662805" cy="817880"/>
            </a:xfrm>
            <a:custGeom>
              <a:avLst/>
              <a:gdLst/>
              <a:ahLst/>
              <a:cxnLst/>
              <a:rect l="l" t="t" r="r" b="b"/>
              <a:pathLst>
                <a:path w="4662805" h="817879">
                  <a:moveTo>
                    <a:pt x="4518323" y="817776"/>
                  </a:moveTo>
                  <a:lnTo>
                    <a:pt x="144307" y="817776"/>
                  </a:lnTo>
                  <a:lnTo>
                    <a:pt x="98765" y="810388"/>
                  </a:lnTo>
                  <a:lnTo>
                    <a:pt x="59160" y="789829"/>
                  </a:lnTo>
                  <a:lnTo>
                    <a:pt x="27895" y="758507"/>
                  </a:lnTo>
                  <a:lnTo>
                    <a:pt x="7374" y="718830"/>
                  </a:lnTo>
                  <a:lnTo>
                    <a:pt x="0" y="673204"/>
                  </a:lnTo>
                  <a:lnTo>
                    <a:pt x="0" y="144572"/>
                  </a:lnTo>
                  <a:lnTo>
                    <a:pt x="7374" y="98946"/>
                  </a:lnTo>
                  <a:lnTo>
                    <a:pt x="27895" y="59268"/>
                  </a:lnTo>
                  <a:lnTo>
                    <a:pt x="59160" y="27946"/>
                  </a:lnTo>
                  <a:lnTo>
                    <a:pt x="98765" y="7387"/>
                  </a:lnTo>
                  <a:lnTo>
                    <a:pt x="144307" y="0"/>
                  </a:lnTo>
                  <a:lnTo>
                    <a:pt x="4518323" y="0"/>
                  </a:lnTo>
                  <a:lnTo>
                    <a:pt x="4563865" y="7387"/>
                  </a:lnTo>
                  <a:lnTo>
                    <a:pt x="4603470" y="27946"/>
                  </a:lnTo>
                  <a:lnTo>
                    <a:pt x="4634735" y="59268"/>
                  </a:lnTo>
                  <a:lnTo>
                    <a:pt x="4655256" y="98946"/>
                  </a:lnTo>
                  <a:lnTo>
                    <a:pt x="4662630" y="144572"/>
                  </a:lnTo>
                  <a:lnTo>
                    <a:pt x="4662630" y="673204"/>
                  </a:lnTo>
                  <a:lnTo>
                    <a:pt x="4655256" y="718830"/>
                  </a:lnTo>
                  <a:lnTo>
                    <a:pt x="4634735" y="758507"/>
                  </a:lnTo>
                  <a:lnTo>
                    <a:pt x="4603470" y="789829"/>
                  </a:lnTo>
                  <a:lnTo>
                    <a:pt x="4563865" y="810388"/>
                  </a:lnTo>
                  <a:lnTo>
                    <a:pt x="4518323" y="817776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370862" y="3817034"/>
            <a:ext cx="2566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446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Cura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h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Huja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599087" y="2881738"/>
            <a:ext cx="190631" cy="780860"/>
            <a:chOff x="3599087" y="2881738"/>
            <a:chExt cx="190631" cy="780860"/>
          </a:xfrm>
        </p:grpSpPr>
        <p:sp>
          <p:nvSpPr>
            <p:cNvPr id="27" name="object 27"/>
            <p:cNvSpPr/>
            <p:nvPr/>
          </p:nvSpPr>
          <p:spPr>
            <a:xfrm>
              <a:off x="3654374" y="2881738"/>
              <a:ext cx="63500" cy="661670"/>
            </a:xfrm>
            <a:custGeom>
              <a:avLst/>
              <a:gdLst/>
              <a:ahLst/>
              <a:cxnLst/>
              <a:rect l="l" t="t" r="r" b="b"/>
              <a:pathLst>
                <a:path w="63500" h="661670">
                  <a:moveTo>
                    <a:pt x="3798" y="171384"/>
                  </a:moveTo>
                  <a:lnTo>
                    <a:pt x="0" y="21441"/>
                  </a:lnTo>
                  <a:lnTo>
                    <a:pt x="526" y="18373"/>
                  </a:lnTo>
                  <a:lnTo>
                    <a:pt x="2794" y="12448"/>
                  </a:lnTo>
                  <a:lnTo>
                    <a:pt x="26435" y="0"/>
                  </a:lnTo>
                  <a:lnTo>
                    <a:pt x="29487" y="530"/>
                  </a:lnTo>
                  <a:lnTo>
                    <a:pt x="51408" y="170178"/>
                  </a:lnTo>
                  <a:lnTo>
                    <a:pt x="50881" y="173246"/>
                  </a:lnTo>
                  <a:lnTo>
                    <a:pt x="24972" y="191620"/>
                  </a:lnTo>
                  <a:lnTo>
                    <a:pt x="21920" y="191089"/>
                  </a:lnTo>
                  <a:lnTo>
                    <a:pt x="3798" y="171384"/>
                  </a:lnTo>
                  <a:close/>
                </a:path>
                <a:path w="63500" h="661670">
                  <a:moveTo>
                    <a:pt x="9861" y="410709"/>
                  </a:moveTo>
                  <a:lnTo>
                    <a:pt x="6063" y="260767"/>
                  </a:lnTo>
                  <a:lnTo>
                    <a:pt x="6589" y="257699"/>
                  </a:lnTo>
                  <a:lnTo>
                    <a:pt x="8857" y="251773"/>
                  </a:lnTo>
                  <a:lnTo>
                    <a:pt x="32498" y="239325"/>
                  </a:lnTo>
                  <a:lnTo>
                    <a:pt x="35550" y="239855"/>
                  </a:lnTo>
                  <a:lnTo>
                    <a:pt x="57471" y="409503"/>
                  </a:lnTo>
                  <a:lnTo>
                    <a:pt x="56944" y="412571"/>
                  </a:lnTo>
                  <a:lnTo>
                    <a:pt x="31035" y="430945"/>
                  </a:lnTo>
                  <a:lnTo>
                    <a:pt x="27983" y="430415"/>
                  </a:lnTo>
                  <a:lnTo>
                    <a:pt x="9861" y="410709"/>
                  </a:lnTo>
                  <a:close/>
                </a:path>
                <a:path w="63500" h="661670">
                  <a:moveTo>
                    <a:pt x="15697" y="641066"/>
                  </a:moveTo>
                  <a:lnTo>
                    <a:pt x="12126" y="500092"/>
                  </a:lnTo>
                  <a:lnTo>
                    <a:pt x="12652" y="497024"/>
                  </a:lnTo>
                  <a:lnTo>
                    <a:pt x="14920" y="491099"/>
                  </a:lnTo>
                  <a:lnTo>
                    <a:pt x="38561" y="478650"/>
                  </a:lnTo>
                  <a:lnTo>
                    <a:pt x="41613" y="479181"/>
                  </a:lnTo>
                  <a:lnTo>
                    <a:pt x="63307" y="639860"/>
                  </a:lnTo>
                  <a:lnTo>
                    <a:pt x="62780" y="642928"/>
                  </a:lnTo>
                  <a:lnTo>
                    <a:pt x="36871" y="661302"/>
                  </a:lnTo>
                  <a:lnTo>
                    <a:pt x="33819" y="660771"/>
                  </a:lnTo>
                  <a:lnTo>
                    <a:pt x="15697" y="6410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9087" y="3517257"/>
              <a:ext cx="190631" cy="145341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7791065" y="7124700"/>
            <a:ext cx="9471025" cy="986790"/>
          </a:xfrm>
          <a:custGeom>
            <a:avLst/>
            <a:gdLst/>
            <a:ahLst/>
            <a:cxnLst/>
            <a:rect l="l" t="t" r="r" b="b"/>
            <a:pathLst>
              <a:path w="9471025" h="986790">
                <a:moveTo>
                  <a:pt x="9310124" y="986357"/>
                </a:moveTo>
                <a:lnTo>
                  <a:pt x="160832" y="986357"/>
                </a:lnTo>
                <a:lnTo>
                  <a:pt x="118147" y="980588"/>
                </a:lnTo>
                <a:lnTo>
                  <a:pt x="79747" y="964315"/>
                </a:lnTo>
                <a:lnTo>
                  <a:pt x="47183" y="939092"/>
                </a:lnTo>
                <a:lnTo>
                  <a:pt x="22003" y="906470"/>
                </a:lnTo>
                <a:lnTo>
                  <a:pt x="5759" y="868004"/>
                </a:lnTo>
                <a:lnTo>
                  <a:pt x="0" y="825245"/>
                </a:lnTo>
                <a:lnTo>
                  <a:pt x="0" y="161112"/>
                </a:lnTo>
                <a:lnTo>
                  <a:pt x="5759" y="118353"/>
                </a:lnTo>
                <a:lnTo>
                  <a:pt x="22003" y="79886"/>
                </a:lnTo>
                <a:lnTo>
                  <a:pt x="47183" y="47265"/>
                </a:lnTo>
                <a:lnTo>
                  <a:pt x="79747" y="22041"/>
                </a:lnTo>
                <a:lnTo>
                  <a:pt x="118147" y="5769"/>
                </a:lnTo>
                <a:lnTo>
                  <a:pt x="160832" y="0"/>
                </a:lnTo>
                <a:lnTo>
                  <a:pt x="9310124" y="0"/>
                </a:lnTo>
                <a:lnTo>
                  <a:pt x="9352808" y="5769"/>
                </a:lnTo>
                <a:lnTo>
                  <a:pt x="9391208" y="22041"/>
                </a:lnTo>
                <a:lnTo>
                  <a:pt x="9423773" y="47265"/>
                </a:lnTo>
                <a:lnTo>
                  <a:pt x="9448952" y="79886"/>
                </a:lnTo>
                <a:lnTo>
                  <a:pt x="9465197" y="118353"/>
                </a:lnTo>
                <a:lnTo>
                  <a:pt x="9470956" y="161112"/>
                </a:lnTo>
                <a:lnTo>
                  <a:pt x="9470956" y="825245"/>
                </a:lnTo>
                <a:lnTo>
                  <a:pt x="9465197" y="868004"/>
                </a:lnTo>
                <a:lnTo>
                  <a:pt x="9448952" y="906470"/>
                </a:lnTo>
                <a:lnTo>
                  <a:pt x="9423773" y="939092"/>
                </a:lnTo>
                <a:lnTo>
                  <a:pt x="9391208" y="964315"/>
                </a:lnTo>
                <a:lnTo>
                  <a:pt x="9352808" y="980588"/>
                </a:lnTo>
                <a:lnTo>
                  <a:pt x="9310124" y="98635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95145" y="7200900"/>
            <a:ext cx="9366945" cy="85087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434"/>
              </a:spcBef>
              <a:tabLst>
                <a:tab pos="634365" algn="l"/>
                <a:tab pos="1016635" algn="l"/>
                <a:tab pos="1604645" algn="l"/>
                <a:tab pos="1638935" algn="l"/>
                <a:tab pos="2139315" algn="l"/>
                <a:tab pos="3001645" algn="l"/>
                <a:tab pos="3723640" algn="l"/>
                <a:tab pos="4084320" algn="l"/>
                <a:tab pos="5309235" algn="l"/>
                <a:tab pos="5518785" algn="l"/>
                <a:tab pos="6675120" algn="l"/>
                <a:tab pos="7056755" algn="l"/>
                <a:tab pos="7359650" algn="l"/>
                <a:tab pos="7741284" algn="l"/>
                <a:tab pos="8052434" algn="l"/>
              </a:tabLst>
            </a:pPr>
            <a:r>
              <a:rPr sz="2800" spc="33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Daera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h	</a:t>
            </a:r>
            <a:r>
              <a:rPr sz="2800" spc="33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penelitia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n	</a:t>
            </a:r>
            <a:r>
              <a:rPr sz="2800" spc="33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memilik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		</a:t>
            </a:r>
            <a:r>
              <a:rPr sz="2800" spc="33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kelembaba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n	</a:t>
            </a:r>
            <a:r>
              <a:rPr sz="2800" spc="335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udar</a:t>
            </a:r>
            <a:r>
              <a:rPr sz="28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 </a:t>
            </a:r>
            <a:r>
              <a:rPr sz="2800" spc="165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80</a:t>
            </a:r>
            <a:r>
              <a:rPr sz="2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%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	</a:t>
            </a:r>
            <a:r>
              <a:rPr sz="2800" spc="22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dan</a:t>
            </a:r>
            <a:r>
              <a:rPr lang="en-US" sz="2800" spc="22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sz="2800" spc="25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lama</a:t>
            </a:r>
            <a:r>
              <a:rPr lang="en-US" sz="2800" spc="25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sz="2800" spc="265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bulan</a:t>
            </a:r>
            <a:r>
              <a:rPr lang="en-US" sz="2800" spc="26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sz="2800" spc="275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kering</a:t>
            </a:r>
            <a:r>
              <a:rPr lang="en-US" sz="2800" spc="27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4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sz="2800" spc="265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bulan</a:t>
            </a:r>
            <a:endParaRPr sz="280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10626" y="8486634"/>
            <a:ext cx="14051463" cy="1633855"/>
          </a:xfrm>
          <a:custGeom>
            <a:avLst/>
            <a:gdLst/>
            <a:ahLst/>
            <a:cxnLst/>
            <a:rect l="l" t="t" r="r" b="b"/>
            <a:pathLst>
              <a:path w="15934055" h="1633854">
                <a:moveTo>
                  <a:pt x="15797038" y="1633596"/>
                </a:moveTo>
                <a:lnTo>
                  <a:pt x="136689" y="1633596"/>
                </a:lnTo>
                <a:lnTo>
                  <a:pt x="118098" y="1631083"/>
                </a:lnTo>
                <a:lnTo>
                  <a:pt x="79714" y="1614810"/>
                </a:lnTo>
                <a:lnTo>
                  <a:pt x="47163" y="1589587"/>
                </a:lnTo>
                <a:lnTo>
                  <a:pt x="21994" y="1556965"/>
                </a:lnTo>
                <a:lnTo>
                  <a:pt x="5756" y="1518499"/>
                </a:lnTo>
                <a:lnTo>
                  <a:pt x="0" y="1475739"/>
                </a:lnTo>
                <a:lnTo>
                  <a:pt x="0" y="161112"/>
                </a:lnTo>
                <a:lnTo>
                  <a:pt x="5756" y="118353"/>
                </a:lnTo>
                <a:lnTo>
                  <a:pt x="21994" y="79886"/>
                </a:lnTo>
                <a:lnTo>
                  <a:pt x="47163" y="47265"/>
                </a:lnTo>
                <a:lnTo>
                  <a:pt x="79714" y="22041"/>
                </a:lnTo>
                <a:lnTo>
                  <a:pt x="118098" y="5769"/>
                </a:lnTo>
                <a:lnTo>
                  <a:pt x="160765" y="0"/>
                </a:lnTo>
                <a:lnTo>
                  <a:pt x="15772962" y="0"/>
                </a:lnTo>
                <a:lnTo>
                  <a:pt x="15815629" y="5769"/>
                </a:lnTo>
                <a:lnTo>
                  <a:pt x="15854013" y="22041"/>
                </a:lnTo>
                <a:lnTo>
                  <a:pt x="15886565" y="47265"/>
                </a:lnTo>
                <a:lnTo>
                  <a:pt x="15911734" y="79886"/>
                </a:lnTo>
                <a:lnTo>
                  <a:pt x="15927971" y="118353"/>
                </a:lnTo>
                <a:lnTo>
                  <a:pt x="15933728" y="161112"/>
                </a:lnTo>
                <a:lnTo>
                  <a:pt x="15933728" y="1475739"/>
                </a:lnTo>
                <a:lnTo>
                  <a:pt x="15927971" y="1518499"/>
                </a:lnTo>
                <a:lnTo>
                  <a:pt x="15911734" y="1556965"/>
                </a:lnTo>
                <a:lnTo>
                  <a:pt x="15886565" y="1589587"/>
                </a:lnTo>
                <a:lnTo>
                  <a:pt x="15854013" y="1614810"/>
                </a:lnTo>
                <a:lnTo>
                  <a:pt x="15815629" y="1631083"/>
                </a:lnTo>
                <a:lnTo>
                  <a:pt x="15797038" y="1633596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56680" y="7222831"/>
            <a:ext cx="4664075" cy="1085215"/>
          </a:xfrm>
          <a:custGeom>
            <a:avLst/>
            <a:gdLst/>
            <a:ahLst/>
            <a:cxnLst/>
            <a:rect l="l" t="t" r="r" b="b"/>
            <a:pathLst>
              <a:path w="4664075" h="1085215">
                <a:moveTo>
                  <a:pt x="4519324" y="1085141"/>
                </a:moveTo>
                <a:lnTo>
                  <a:pt x="144339" y="1085141"/>
                </a:lnTo>
                <a:lnTo>
                  <a:pt x="98786" y="1077753"/>
                </a:lnTo>
                <a:lnTo>
                  <a:pt x="59173" y="1057195"/>
                </a:lnTo>
                <a:lnTo>
                  <a:pt x="27901" y="1025873"/>
                </a:lnTo>
                <a:lnTo>
                  <a:pt x="7376" y="986195"/>
                </a:lnTo>
                <a:lnTo>
                  <a:pt x="0" y="940569"/>
                </a:lnTo>
                <a:lnTo>
                  <a:pt x="0" y="144572"/>
                </a:lnTo>
                <a:lnTo>
                  <a:pt x="7376" y="98946"/>
                </a:lnTo>
                <a:lnTo>
                  <a:pt x="27901" y="59268"/>
                </a:lnTo>
                <a:lnTo>
                  <a:pt x="59173" y="27946"/>
                </a:lnTo>
                <a:lnTo>
                  <a:pt x="98786" y="7387"/>
                </a:lnTo>
                <a:lnTo>
                  <a:pt x="144339" y="0"/>
                </a:lnTo>
                <a:lnTo>
                  <a:pt x="4519324" y="0"/>
                </a:lnTo>
                <a:lnTo>
                  <a:pt x="4564877" y="7387"/>
                </a:lnTo>
                <a:lnTo>
                  <a:pt x="4604491" y="27946"/>
                </a:lnTo>
                <a:lnTo>
                  <a:pt x="4635762" y="59268"/>
                </a:lnTo>
                <a:lnTo>
                  <a:pt x="4656288" y="98946"/>
                </a:lnTo>
                <a:lnTo>
                  <a:pt x="4663664" y="144572"/>
                </a:lnTo>
                <a:lnTo>
                  <a:pt x="4663664" y="940569"/>
                </a:lnTo>
                <a:lnTo>
                  <a:pt x="4656288" y="986195"/>
                </a:lnTo>
                <a:lnTo>
                  <a:pt x="4635762" y="1025873"/>
                </a:lnTo>
                <a:lnTo>
                  <a:pt x="4604491" y="1057195"/>
                </a:lnTo>
                <a:lnTo>
                  <a:pt x="4564877" y="1077753"/>
                </a:lnTo>
                <a:lnTo>
                  <a:pt x="4519324" y="1085141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916689" y="7319853"/>
            <a:ext cx="3609340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54990" marR="5080" indent="-542925">
              <a:lnSpc>
                <a:spcPts val="3080"/>
              </a:lnSpc>
              <a:spcBef>
                <a:spcPts val="434"/>
              </a:spcBef>
              <a:tabLst>
                <a:tab pos="1355090" algn="l"/>
                <a:tab pos="287845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Bula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Kerin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g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da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  </a:t>
            </a:r>
            <a:r>
              <a:rPr sz="2800" b="1" spc="300" dirty="0">
                <a:solidFill>
                  <a:srgbClr val="463C37"/>
                </a:solidFill>
                <a:latin typeface="Arial"/>
                <a:cs typeface="Arial"/>
              </a:rPr>
              <a:t>Kelembaban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608940" y="4516473"/>
            <a:ext cx="8859285" cy="3971566"/>
            <a:chOff x="3572074" y="4474969"/>
            <a:chExt cx="8859285" cy="3971566"/>
          </a:xfrm>
        </p:grpSpPr>
        <p:sp>
          <p:nvSpPr>
            <p:cNvPr id="41" name="object 41"/>
            <p:cNvSpPr/>
            <p:nvPr/>
          </p:nvSpPr>
          <p:spPr>
            <a:xfrm>
              <a:off x="6008685" y="7764321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7669028"/>
              <a:ext cx="143211" cy="19058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643484" y="4474969"/>
              <a:ext cx="47625" cy="2567940"/>
            </a:xfrm>
            <a:custGeom>
              <a:avLst/>
              <a:gdLst/>
              <a:ahLst/>
              <a:cxnLst/>
              <a:rect l="l" t="t" r="r" b="b"/>
              <a:pathLst>
                <a:path w="47625" h="2567940">
                  <a:moveTo>
                    <a:pt x="0" y="169560"/>
                  </a:moveTo>
                  <a:lnTo>
                    <a:pt x="0" y="20620"/>
                  </a:lnTo>
                  <a:lnTo>
                    <a:pt x="26970" y="0"/>
                  </a:lnTo>
                  <a:lnTo>
                    <a:pt x="30007" y="603"/>
                  </a:lnTo>
                  <a:lnTo>
                    <a:pt x="47624" y="169560"/>
                  </a:lnTo>
                  <a:lnTo>
                    <a:pt x="47020" y="172592"/>
                  </a:lnTo>
                  <a:lnTo>
                    <a:pt x="26970" y="190180"/>
                  </a:lnTo>
                  <a:lnTo>
                    <a:pt x="20654" y="190180"/>
                  </a:lnTo>
                  <a:lnTo>
                    <a:pt x="0" y="169560"/>
                  </a:lnTo>
                  <a:close/>
                </a:path>
                <a:path w="47625" h="2567940">
                  <a:moveTo>
                    <a:pt x="0" y="407285"/>
                  </a:moveTo>
                  <a:lnTo>
                    <a:pt x="0" y="258345"/>
                  </a:lnTo>
                  <a:lnTo>
                    <a:pt x="20654" y="237725"/>
                  </a:lnTo>
                  <a:lnTo>
                    <a:pt x="26970" y="237725"/>
                  </a:lnTo>
                  <a:lnTo>
                    <a:pt x="47624" y="407285"/>
                  </a:lnTo>
                  <a:lnTo>
                    <a:pt x="47020" y="410317"/>
                  </a:lnTo>
                  <a:lnTo>
                    <a:pt x="26970" y="427905"/>
                  </a:lnTo>
                  <a:lnTo>
                    <a:pt x="20654" y="427905"/>
                  </a:lnTo>
                  <a:lnTo>
                    <a:pt x="0" y="407285"/>
                  </a:lnTo>
                  <a:close/>
                </a:path>
                <a:path w="47625" h="2567940">
                  <a:moveTo>
                    <a:pt x="0" y="645010"/>
                  </a:moveTo>
                  <a:lnTo>
                    <a:pt x="0" y="496070"/>
                  </a:lnTo>
                  <a:lnTo>
                    <a:pt x="20654" y="475450"/>
                  </a:lnTo>
                  <a:lnTo>
                    <a:pt x="26970" y="475450"/>
                  </a:lnTo>
                  <a:lnTo>
                    <a:pt x="47624" y="645010"/>
                  </a:lnTo>
                  <a:lnTo>
                    <a:pt x="47020" y="648042"/>
                  </a:lnTo>
                  <a:lnTo>
                    <a:pt x="26970" y="665630"/>
                  </a:lnTo>
                  <a:lnTo>
                    <a:pt x="20654" y="665630"/>
                  </a:lnTo>
                  <a:lnTo>
                    <a:pt x="0" y="645010"/>
                  </a:lnTo>
                  <a:close/>
                </a:path>
                <a:path w="47625" h="2567940">
                  <a:moveTo>
                    <a:pt x="0" y="882735"/>
                  </a:moveTo>
                  <a:lnTo>
                    <a:pt x="0" y="733795"/>
                  </a:lnTo>
                  <a:lnTo>
                    <a:pt x="20654" y="713175"/>
                  </a:lnTo>
                  <a:lnTo>
                    <a:pt x="26970" y="713175"/>
                  </a:lnTo>
                  <a:lnTo>
                    <a:pt x="47624" y="882735"/>
                  </a:lnTo>
                  <a:lnTo>
                    <a:pt x="47020" y="885767"/>
                  </a:lnTo>
                  <a:lnTo>
                    <a:pt x="26970" y="903355"/>
                  </a:lnTo>
                  <a:lnTo>
                    <a:pt x="20654" y="903355"/>
                  </a:lnTo>
                  <a:lnTo>
                    <a:pt x="0" y="882735"/>
                  </a:lnTo>
                  <a:close/>
                </a:path>
                <a:path w="47625" h="2567940">
                  <a:moveTo>
                    <a:pt x="0" y="1120460"/>
                  </a:moveTo>
                  <a:lnTo>
                    <a:pt x="0" y="971520"/>
                  </a:lnTo>
                  <a:lnTo>
                    <a:pt x="20654" y="950900"/>
                  </a:lnTo>
                  <a:lnTo>
                    <a:pt x="26970" y="950900"/>
                  </a:lnTo>
                  <a:lnTo>
                    <a:pt x="47624" y="1120460"/>
                  </a:lnTo>
                  <a:lnTo>
                    <a:pt x="47020" y="1123493"/>
                  </a:lnTo>
                  <a:lnTo>
                    <a:pt x="26970" y="1141080"/>
                  </a:lnTo>
                  <a:lnTo>
                    <a:pt x="20654" y="1141080"/>
                  </a:lnTo>
                  <a:lnTo>
                    <a:pt x="0" y="1120460"/>
                  </a:lnTo>
                  <a:close/>
                </a:path>
                <a:path w="47625" h="2567940">
                  <a:moveTo>
                    <a:pt x="0" y="1358185"/>
                  </a:moveTo>
                  <a:lnTo>
                    <a:pt x="0" y="1209245"/>
                  </a:lnTo>
                  <a:lnTo>
                    <a:pt x="20654" y="1188625"/>
                  </a:lnTo>
                  <a:lnTo>
                    <a:pt x="26970" y="1188625"/>
                  </a:lnTo>
                  <a:lnTo>
                    <a:pt x="47624" y="1358185"/>
                  </a:lnTo>
                  <a:lnTo>
                    <a:pt x="47020" y="1361218"/>
                  </a:lnTo>
                  <a:lnTo>
                    <a:pt x="26970" y="1378806"/>
                  </a:lnTo>
                  <a:lnTo>
                    <a:pt x="20654" y="1378806"/>
                  </a:lnTo>
                  <a:lnTo>
                    <a:pt x="0" y="1358185"/>
                  </a:lnTo>
                  <a:close/>
                </a:path>
                <a:path w="47625" h="2567940">
                  <a:moveTo>
                    <a:pt x="0" y="1595911"/>
                  </a:moveTo>
                  <a:lnTo>
                    <a:pt x="0" y="1446971"/>
                  </a:lnTo>
                  <a:lnTo>
                    <a:pt x="20654" y="1426351"/>
                  </a:lnTo>
                  <a:lnTo>
                    <a:pt x="26970" y="1426351"/>
                  </a:lnTo>
                  <a:lnTo>
                    <a:pt x="47624" y="1595911"/>
                  </a:lnTo>
                  <a:lnTo>
                    <a:pt x="47020" y="1598943"/>
                  </a:lnTo>
                  <a:lnTo>
                    <a:pt x="26970" y="1616531"/>
                  </a:lnTo>
                  <a:lnTo>
                    <a:pt x="20654" y="1616531"/>
                  </a:lnTo>
                  <a:lnTo>
                    <a:pt x="0" y="1595911"/>
                  </a:lnTo>
                  <a:close/>
                </a:path>
                <a:path w="47625" h="2567940">
                  <a:moveTo>
                    <a:pt x="0" y="1833636"/>
                  </a:moveTo>
                  <a:lnTo>
                    <a:pt x="0" y="1684696"/>
                  </a:lnTo>
                  <a:lnTo>
                    <a:pt x="20654" y="1664076"/>
                  </a:lnTo>
                  <a:lnTo>
                    <a:pt x="26970" y="1664076"/>
                  </a:lnTo>
                  <a:lnTo>
                    <a:pt x="47624" y="1833636"/>
                  </a:lnTo>
                  <a:lnTo>
                    <a:pt x="47020" y="1836668"/>
                  </a:lnTo>
                  <a:lnTo>
                    <a:pt x="26970" y="1854256"/>
                  </a:lnTo>
                  <a:lnTo>
                    <a:pt x="20654" y="1854256"/>
                  </a:lnTo>
                  <a:lnTo>
                    <a:pt x="0" y="1833636"/>
                  </a:lnTo>
                  <a:close/>
                </a:path>
                <a:path w="47625" h="2567940">
                  <a:moveTo>
                    <a:pt x="0" y="2071361"/>
                  </a:moveTo>
                  <a:lnTo>
                    <a:pt x="0" y="1922421"/>
                  </a:lnTo>
                  <a:lnTo>
                    <a:pt x="20654" y="1901801"/>
                  </a:lnTo>
                  <a:lnTo>
                    <a:pt x="26970" y="1901801"/>
                  </a:lnTo>
                  <a:lnTo>
                    <a:pt x="47624" y="2071361"/>
                  </a:lnTo>
                  <a:lnTo>
                    <a:pt x="47020" y="2074393"/>
                  </a:lnTo>
                  <a:lnTo>
                    <a:pt x="26970" y="2091981"/>
                  </a:lnTo>
                  <a:lnTo>
                    <a:pt x="20654" y="2091981"/>
                  </a:lnTo>
                  <a:lnTo>
                    <a:pt x="0" y="2071361"/>
                  </a:lnTo>
                  <a:close/>
                </a:path>
                <a:path w="47625" h="2567940">
                  <a:moveTo>
                    <a:pt x="0" y="2309086"/>
                  </a:moveTo>
                  <a:lnTo>
                    <a:pt x="0" y="2160146"/>
                  </a:lnTo>
                  <a:lnTo>
                    <a:pt x="20654" y="2139526"/>
                  </a:lnTo>
                  <a:lnTo>
                    <a:pt x="26970" y="2139526"/>
                  </a:lnTo>
                  <a:lnTo>
                    <a:pt x="47624" y="2309086"/>
                  </a:lnTo>
                  <a:lnTo>
                    <a:pt x="47020" y="2312118"/>
                  </a:lnTo>
                  <a:lnTo>
                    <a:pt x="26970" y="2329706"/>
                  </a:lnTo>
                  <a:lnTo>
                    <a:pt x="20654" y="2329706"/>
                  </a:lnTo>
                  <a:lnTo>
                    <a:pt x="0" y="2309086"/>
                  </a:lnTo>
                  <a:close/>
                </a:path>
                <a:path w="47625" h="2567940">
                  <a:moveTo>
                    <a:pt x="0" y="2546811"/>
                  </a:moveTo>
                  <a:lnTo>
                    <a:pt x="0" y="2397871"/>
                  </a:lnTo>
                  <a:lnTo>
                    <a:pt x="20654" y="2377251"/>
                  </a:lnTo>
                  <a:lnTo>
                    <a:pt x="26970" y="2377251"/>
                  </a:lnTo>
                  <a:lnTo>
                    <a:pt x="47624" y="2546811"/>
                  </a:lnTo>
                  <a:lnTo>
                    <a:pt x="47020" y="2549844"/>
                  </a:lnTo>
                  <a:lnTo>
                    <a:pt x="26970" y="2567431"/>
                  </a:lnTo>
                  <a:lnTo>
                    <a:pt x="20654" y="2567431"/>
                  </a:lnTo>
                  <a:lnTo>
                    <a:pt x="0" y="2546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074" y="7075617"/>
              <a:ext cx="190444" cy="14265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2383734" y="4720996"/>
              <a:ext cx="47625" cy="192405"/>
            </a:xfrm>
            <a:custGeom>
              <a:avLst/>
              <a:gdLst/>
              <a:ahLst/>
              <a:cxnLst/>
              <a:rect l="l" t="t" r="r" b="b"/>
              <a:pathLst>
                <a:path w="47625" h="192404">
                  <a:moveTo>
                    <a:pt x="0" y="171520"/>
                  </a:moveTo>
                  <a:lnTo>
                    <a:pt x="0" y="20858"/>
                  </a:lnTo>
                  <a:lnTo>
                    <a:pt x="26970" y="0"/>
                  </a:lnTo>
                  <a:lnTo>
                    <a:pt x="30007" y="610"/>
                  </a:lnTo>
                  <a:lnTo>
                    <a:pt x="47624" y="24047"/>
                  </a:lnTo>
                  <a:lnTo>
                    <a:pt x="47624" y="171520"/>
                  </a:lnTo>
                  <a:lnTo>
                    <a:pt x="20654" y="192378"/>
                  </a:lnTo>
                  <a:lnTo>
                    <a:pt x="17617" y="191768"/>
                  </a:ln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259909" y="8073796"/>
              <a:ext cx="47625" cy="192405"/>
            </a:xfrm>
            <a:custGeom>
              <a:avLst/>
              <a:gdLst/>
              <a:ahLst/>
              <a:cxnLst/>
              <a:rect l="l" t="t" r="r" b="b"/>
              <a:pathLst>
                <a:path w="47625" h="192404">
                  <a:moveTo>
                    <a:pt x="0" y="171520"/>
                  </a:moveTo>
                  <a:lnTo>
                    <a:pt x="0" y="20858"/>
                  </a:lnTo>
                  <a:lnTo>
                    <a:pt x="26970" y="0"/>
                  </a:lnTo>
                  <a:lnTo>
                    <a:pt x="30007" y="610"/>
                  </a:lnTo>
                  <a:lnTo>
                    <a:pt x="47624" y="24047"/>
                  </a:lnTo>
                  <a:lnTo>
                    <a:pt x="47624" y="171520"/>
                  </a:lnTo>
                  <a:lnTo>
                    <a:pt x="20654" y="192378"/>
                  </a:lnTo>
                  <a:lnTo>
                    <a:pt x="17617" y="191768"/>
                  </a:ln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2909" y="8302396"/>
              <a:ext cx="190825" cy="144139"/>
            </a:xfrm>
            <a:prstGeom prst="rect">
              <a:avLst/>
            </a:prstGeom>
          </p:spPr>
        </p:pic>
      </p:grpSp>
      <p:sp>
        <p:nvSpPr>
          <p:cNvPr id="51" name="object 29"/>
          <p:cNvSpPr/>
          <p:nvPr/>
        </p:nvSpPr>
        <p:spPr>
          <a:xfrm>
            <a:off x="7791065" y="3600410"/>
            <a:ext cx="10192135" cy="2306951"/>
          </a:xfrm>
          <a:custGeom>
            <a:avLst/>
            <a:gdLst/>
            <a:ahLst/>
            <a:cxnLst/>
            <a:rect l="l" t="t" r="r" b="b"/>
            <a:pathLst>
              <a:path w="9533890" h="1889759">
                <a:moveTo>
                  <a:pt x="9299858" y="1889353"/>
                </a:moveTo>
                <a:lnTo>
                  <a:pt x="233731" y="1889353"/>
                </a:lnTo>
                <a:lnTo>
                  <a:pt x="186711" y="1884584"/>
                </a:lnTo>
                <a:lnTo>
                  <a:pt x="142877" y="1870911"/>
                </a:lnTo>
                <a:lnTo>
                  <a:pt x="103180" y="1849287"/>
                </a:lnTo>
                <a:lnTo>
                  <a:pt x="68569" y="1820663"/>
                </a:lnTo>
                <a:lnTo>
                  <a:pt x="39995" y="1785991"/>
                </a:lnTo>
                <a:lnTo>
                  <a:pt x="18409" y="1746224"/>
                </a:lnTo>
                <a:lnTo>
                  <a:pt x="4760" y="1702312"/>
                </a:lnTo>
                <a:lnTo>
                  <a:pt x="0" y="1655209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5" y="103362"/>
                </a:lnTo>
                <a:lnTo>
                  <a:pt x="68569" y="68690"/>
                </a:lnTo>
                <a:lnTo>
                  <a:pt x="103180" y="40066"/>
                </a:lnTo>
                <a:lnTo>
                  <a:pt x="142877" y="18441"/>
                </a:lnTo>
                <a:lnTo>
                  <a:pt x="186711" y="4769"/>
                </a:lnTo>
                <a:lnTo>
                  <a:pt x="233731" y="0"/>
                </a:lnTo>
                <a:lnTo>
                  <a:pt x="9299858" y="0"/>
                </a:lnTo>
                <a:lnTo>
                  <a:pt x="9346878" y="4769"/>
                </a:lnTo>
                <a:lnTo>
                  <a:pt x="9390712" y="18441"/>
                </a:lnTo>
                <a:lnTo>
                  <a:pt x="9430409" y="40066"/>
                </a:lnTo>
                <a:lnTo>
                  <a:pt x="9465020" y="68690"/>
                </a:lnTo>
                <a:lnTo>
                  <a:pt x="9493594" y="103362"/>
                </a:lnTo>
                <a:lnTo>
                  <a:pt x="9515180" y="143129"/>
                </a:lnTo>
                <a:lnTo>
                  <a:pt x="9528829" y="187041"/>
                </a:lnTo>
                <a:lnTo>
                  <a:pt x="9533589" y="234144"/>
                </a:lnTo>
                <a:lnTo>
                  <a:pt x="9533589" y="1655209"/>
                </a:lnTo>
                <a:lnTo>
                  <a:pt x="9528829" y="1702312"/>
                </a:lnTo>
                <a:lnTo>
                  <a:pt x="9515180" y="1746224"/>
                </a:lnTo>
                <a:lnTo>
                  <a:pt x="9493594" y="1785991"/>
                </a:lnTo>
                <a:lnTo>
                  <a:pt x="9465020" y="1820663"/>
                </a:lnTo>
                <a:lnTo>
                  <a:pt x="9430409" y="1849287"/>
                </a:lnTo>
                <a:lnTo>
                  <a:pt x="9390712" y="1870911"/>
                </a:lnTo>
                <a:lnTo>
                  <a:pt x="9346878" y="1884584"/>
                </a:lnTo>
                <a:lnTo>
                  <a:pt x="9299858" y="188935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/>
            <a:r>
              <a:rPr lang="en-US" sz="2800" dirty="0" smtClean="0"/>
              <a:t>  Daerah </a:t>
            </a:r>
            <a:r>
              <a:rPr lang="en-US" sz="2800" dirty="0" err="1" smtClean="0"/>
              <a:t>penelitian</a:t>
            </a:r>
            <a:r>
              <a:rPr lang="en-US" sz="2800" dirty="0" smtClean="0"/>
              <a:t> </a:t>
            </a:r>
            <a:r>
              <a:rPr lang="en-US" sz="2800" dirty="0" err="1" smtClean="0"/>
              <a:t>memiliki</a:t>
            </a:r>
            <a:r>
              <a:rPr lang="en-US" sz="2800" dirty="0" smtClean="0"/>
              <a:t>  </a:t>
            </a:r>
            <a:r>
              <a:rPr lang="en-US" sz="2800" spc="335" dirty="0" err="1" smtClean="0">
                <a:cs typeface="Arial"/>
              </a:rPr>
              <a:t>cura</a:t>
            </a:r>
            <a:r>
              <a:rPr lang="en-US" sz="2800" dirty="0" err="1" smtClean="0">
                <a:cs typeface="Arial"/>
              </a:rPr>
              <a:t>h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 smtClean="0">
                <a:cs typeface="Arial"/>
              </a:rPr>
              <a:t>h</a:t>
            </a:r>
            <a:r>
              <a:rPr lang="en-US" sz="2800" spc="335" dirty="0" err="1" smtClean="0">
                <a:cs typeface="Arial"/>
              </a:rPr>
              <a:t>uja</a:t>
            </a:r>
            <a:r>
              <a:rPr lang="en-US" sz="2800" dirty="0" err="1" smtClean="0">
                <a:cs typeface="Arial"/>
              </a:rPr>
              <a:t>n</a:t>
            </a:r>
            <a:r>
              <a:rPr lang="en-US" sz="2800" dirty="0" smtClean="0">
                <a:cs typeface="Arial"/>
              </a:rPr>
              <a:t> </a:t>
            </a:r>
            <a:r>
              <a:rPr lang="en-US" sz="2800" spc="335" dirty="0" err="1" smtClean="0">
                <a:cs typeface="Arial"/>
              </a:rPr>
              <a:t>tahuna</a:t>
            </a:r>
            <a:r>
              <a:rPr lang="en-US" sz="2800" dirty="0" err="1" smtClean="0">
                <a:cs typeface="Arial"/>
              </a:rPr>
              <a:t>n</a:t>
            </a:r>
            <a:r>
              <a:rPr lang="en-US" sz="2800" spc="-445" dirty="0" smtClean="0">
                <a:cs typeface="Arial"/>
              </a:rPr>
              <a:t> 1</a:t>
            </a:r>
            <a:r>
              <a:rPr lang="en-US" sz="2800" dirty="0" smtClean="0">
                <a:cs typeface="Arial"/>
              </a:rPr>
              <a:t>.</a:t>
            </a:r>
            <a:r>
              <a:rPr lang="en-US" sz="2800" spc="335" dirty="0" smtClean="0">
                <a:cs typeface="Arial"/>
              </a:rPr>
              <a:t>318 </a:t>
            </a:r>
            <a:r>
              <a:rPr lang="en-US" sz="2800" spc="335" dirty="0">
                <a:cs typeface="Arial"/>
              </a:rPr>
              <a:t>mm</a:t>
            </a:r>
            <a:r>
              <a:rPr lang="en-US" sz="2800" dirty="0">
                <a:cs typeface="Arial"/>
              </a:rPr>
              <a:t>/</a:t>
            </a:r>
            <a:r>
              <a:rPr lang="en-US" sz="2800" spc="-445" dirty="0">
                <a:cs typeface="Arial"/>
              </a:rPr>
              <a:t> </a:t>
            </a:r>
            <a:r>
              <a:rPr lang="en-US" sz="2800" spc="335" dirty="0" err="1" smtClean="0">
                <a:cs typeface="Arial"/>
              </a:rPr>
              <a:t>tahun</a:t>
            </a:r>
            <a:r>
              <a:rPr lang="en-US" sz="2800" spc="335" dirty="0" smtClean="0">
                <a:cs typeface="Arial"/>
              </a:rPr>
              <a:t>. </a:t>
            </a:r>
            <a:r>
              <a:rPr lang="en-US" sz="2800" dirty="0" err="1">
                <a:cs typeface="Arial" panose="020B0604020202020204" pitchFamily="34" charset="0"/>
              </a:rPr>
              <a:t>Penilaian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kesesuaian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lahan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berdasarkan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karakteristik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curah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hujan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tergolong</a:t>
            </a:r>
            <a:r>
              <a:rPr lang="en-US" sz="2800" dirty="0">
                <a:cs typeface="Arial" panose="020B0604020202020204" pitchFamily="34" charset="0"/>
              </a:rPr>
              <a:t> S1 (</a:t>
            </a:r>
            <a:r>
              <a:rPr lang="en-US" sz="2800" dirty="0" err="1">
                <a:cs typeface="Arial" panose="020B0604020202020204" pitchFamily="34" charset="0"/>
              </a:rPr>
              <a:t>sangat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sesuai</a:t>
            </a:r>
            <a:r>
              <a:rPr lang="en-US" sz="2800" dirty="0">
                <a:cs typeface="Arial" panose="020B0604020202020204" pitchFamily="34" charset="0"/>
              </a:rPr>
              <a:t>) </a:t>
            </a:r>
            <a:r>
              <a:rPr lang="en-US" sz="2800" dirty="0" err="1">
                <a:cs typeface="Arial" panose="020B0604020202020204" pitchFamily="34" charset="0"/>
              </a:rPr>
              <a:t>untuk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tanaman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kacang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tanah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dan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sorgum</a:t>
            </a:r>
            <a:r>
              <a:rPr lang="en-US" sz="2800" dirty="0">
                <a:cs typeface="Arial" panose="020B0604020202020204" pitchFamily="34" charset="0"/>
              </a:rPr>
              <a:t>. </a:t>
            </a:r>
            <a:r>
              <a:rPr lang="en-US" sz="2800" dirty="0" err="1">
                <a:cs typeface="Arial" panose="020B0604020202020204" pitchFamily="34" charset="0"/>
              </a:rPr>
              <a:t>sedangkan</a:t>
            </a:r>
            <a:r>
              <a:rPr lang="en-US" sz="2800" dirty="0">
                <a:cs typeface="Arial" panose="020B0604020202020204" pitchFamily="34" charset="0"/>
              </a:rPr>
              <a:t>  </a:t>
            </a:r>
            <a:r>
              <a:rPr lang="en-US" sz="2800" dirty="0" err="1">
                <a:cs typeface="Arial" panose="020B0604020202020204" pitchFamily="34" charset="0"/>
              </a:rPr>
              <a:t>untuk</a:t>
            </a:r>
            <a:r>
              <a:rPr lang="en-US" sz="2800" dirty="0">
                <a:cs typeface="Arial" panose="020B0604020202020204" pitchFamily="34" charset="0"/>
              </a:rPr>
              <a:t>  </a:t>
            </a:r>
            <a:r>
              <a:rPr lang="en-US" sz="2800" dirty="0" err="1">
                <a:cs typeface="Arial" panose="020B0604020202020204" pitchFamily="34" charset="0"/>
              </a:rPr>
              <a:t>tanaman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jagung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dan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tanaman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kedelai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tergolong</a:t>
            </a:r>
            <a:r>
              <a:rPr lang="en-US" sz="2800" dirty="0">
                <a:cs typeface="Arial" panose="020B0604020202020204" pitchFamily="34" charset="0"/>
              </a:rPr>
              <a:t> S2 (</a:t>
            </a:r>
            <a:r>
              <a:rPr lang="en-US" sz="2800" dirty="0" err="1">
                <a:cs typeface="Arial" panose="020B0604020202020204" pitchFamily="34" charset="0"/>
              </a:rPr>
              <a:t>cukup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sesuai</a:t>
            </a:r>
            <a:r>
              <a:rPr lang="en-US" sz="2800" dirty="0">
                <a:cs typeface="Arial" panose="020B0604020202020204" pitchFamily="34" charset="0"/>
              </a:rPr>
              <a:t>). </a:t>
            </a:r>
          </a:p>
          <a:p>
            <a:pPr algn="just"/>
            <a:endParaRPr lang="en-US" sz="2800" dirty="0">
              <a:cs typeface="Arial"/>
            </a:endParaRPr>
          </a:p>
          <a:p>
            <a:endParaRPr sz="2800" dirty="0"/>
          </a:p>
        </p:txBody>
      </p:sp>
      <p:sp>
        <p:nvSpPr>
          <p:cNvPr id="52" name="object 29"/>
          <p:cNvSpPr/>
          <p:nvPr/>
        </p:nvSpPr>
        <p:spPr>
          <a:xfrm>
            <a:off x="7877669" y="1949713"/>
            <a:ext cx="10105531" cy="1288787"/>
          </a:xfrm>
          <a:custGeom>
            <a:avLst/>
            <a:gdLst/>
            <a:ahLst/>
            <a:cxnLst/>
            <a:rect l="l" t="t" r="r" b="b"/>
            <a:pathLst>
              <a:path w="9533890" h="1889759">
                <a:moveTo>
                  <a:pt x="9299858" y="1889353"/>
                </a:moveTo>
                <a:lnTo>
                  <a:pt x="233731" y="1889353"/>
                </a:lnTo>
                <a:lnTo>
                  <a:pt x="186711" y="1884584"/>
                </a:lnTo>
                <a:lnTo>
                  <a:pt x="142877" y="1870911"/>
                </a:lnTo>
                <a:lnTo>
                  <a:pt x="103180" y="1849287"/>
                </a:lnTo>
                <a:lnTo>
                  <a:pt x="68569" y="1820663"/>
                </a:lnTo>
                <a:lnTo>
                  <a:pt x="39995" y="1785991"/>
                </a:lnTo>
                <a:lnTo>
                  <a:pt x="18409" y="1746224"/>
                </a:lnTo>
                <a:lnTo>
                  <a:pt x="4760" y="1702312"/>
                </a:lnTo>
                <a:lnTo>
                  <a:pt x="0" y="1655209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5" y="103362"/>
                </a:lnTo>
                <a:lnTo>
                  <a:pt x="68569" y="68690"/>
                </a:lnTo>
                <a:lnTo>
                  <a:pt x="103180" y="40066"/>
                </a:lnTo>
                <a:lnTo>
                  <a:pt x="142877" y="18441"/>
                </a:lnTo>
                <a:lnTo>
                  <a:pt x="186711" y="4769"/>
                </a:lnTo>
                <a:lnTo>
                  <a:pt x="233731" y="0"/>
                </a:lnTo>
                <a:lnTo>
                  <a:pt x="9299858" y="0"/>
                </a:lnTo>
                <a:lnTo>
                  <a:pt x="9346878" y="4769"/>
                </a:lnTo>
                <a:lnTo>
                  <a:pt x="9390712" y="18441"/>
                </a:lnTo>
                <a:lnTo>
                  <a:pt x="9430409" y="40066"/>
                </a:lnTo>
                <a:lnTo>
                  <a:pt x="9465020" y="68690"/>
                </a:lnTo>
                <a:lnTo>
                  <a:pt x="9493594" y="103362"/>
                </a:lnTo>
                <a:lnTo>
                  <a:pt x="9515180" y="143129"/>
                </a:lnTo>
                <a:lnTo>
                  <a:pt x="9528829" y="187041"/>
                </a:lnTo>
                <a:lnTo>
                  <a:pt x="9533589" y="234144"/>
                </a:lnTo>
                <a:lnTo>
                  <a:pt x="9533589" y="1655209"/>
                </a:lnTo>
                <a:lnTo>
                  <a:pt x="9528829" y="1702312"/>
                </a:lnTo>
                <a:lnTo>
                  <a:pt x="9515180" y="1746224"/>
                </a:lnTo>
                <a:lnTo>
                  <a:pt x="9493594" y="1785991"/>
                </a:lnTo>
                <a:lnTo>
                  <a:pt x="9465020" y="1820663"/>
                </a:lnTo>
                <a:lnTo>
                  <a:pt x="9430409" y="1849287"/>
                </a:lnTo>
                <a:lnTo>
                  <a:pt x="9390712" y="1870911"/>
                </a:lnTo>
                <a:lnTo>
                  <a:pt x="9346878" y="1884584"/>
                </a:lnTo>
                <a:lnTo>
                  <a:pt x="9299858" y="188935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/>
            <a:r>
              <a:rPr lang="en-US" sz="3600" dirty="0" err="1" smtClean="0"/>
              <a:t>Ketersediaan</a:t>
            </a:r>
            <a:r>
              <a:rPr lang="en-US" sz="3600" dirty="0" smtClean="0"/>
              <a:t> air (</a:t>
            </a:r>
            <a:r>
              <a:rPr lang="en-US" sz="3600" dirty="0" err="1" smtClean="0"/>
              <a:t>wa</a:t>
            </a:r>
            <a:r>
              <a:rPr lang="en-US" sz="3600" dirty="0" smtClean="0"/>
              <a:t>) </a:t>
            </a:r>
            <a:r>
              <a:rPr lang="en-US" sz="3600" dirty="0" err="1" smtClean="0"/>
              <a:t>ditentukan</a:t>
            </a:r>
            <a:r>
              <a:rPr lang="en-US" sz="3600" dirty="0" smtClean="0"/>
              <a:t> </a:t>
            </a:r>
            <a:r>
              <a:rPr lang="en-US" sz="3600" dirty="0" err="1" smtClean="0"/>
              <a:t>oleh</a:t>
            </a:r>
            <a:r>
              <a:rPr lang="en-US" sz="3600" dirty="0" smtClean="0"/>
              <a:t> </a:t>
            </a:r>
            <a:r>
              <a:rPr lang="en-US" sz="3600" dirty="0" err="1" smtClean="0"/>
              <a:t>karakteristik</a:t>
            </a:r>
            <a:r>
              <a:rPr lang="en-US" sz="3600" dirty="0" smtClean="0"/>
              <a:t> </a:t>
            </a:r>
            <a:r>
              <a:rPr lang="en-US" sz="3600" spc="335" dirty="0" err="1" smtClean="0">
                <a:cs typeface="Arial"/>
              </a:rPr>
              <a:t>cura</a:t>
            </a:r>
            <a:r>
              <a:rPr lang="en-US" sz="3600" dirty="0" err="1" smtClean="0">
                <a:cs typeface="Arial"/>
              </a:rPr>
              <a:t>h</a:t>
            </a:r>
            <a:r>
              <a:rPr lang="en-US" sz="3600" dirty="0" smtClean="0">
                <a:cs typeface="Arial"/>
              </a:rPr>
              <a:t> </a:t>
            </a:r>
            <a:r>
              <a:rPr lang="en-US" sz="3600" dirty="0" err="1" smtClean="0">
                <a:cs typeface="Arial"/>
              </a:rPr>
              <a:t>hujan</a:t>
            </a:r>
            <a:r>
              <a:rPr lang="en-US" sz="3600" dirty="0" smtClean="0">
                <a:cs typeface="Arial"/>
              </a:rPr>
              <a:t> , </a:t>
            </a:r>
            <a:r>
              <a:rPr lang="en-US" sz="3600" dirty="0" err="1" smtClean="0">
                <a:cs typeface="Arial"/>
              </a:rPr>
              <a:t>bulan</a:t>
            </a:r>
            <a:r>
              <a:rPr lang="en-US" sz="3600" dirty="0" smtClean="0">
                <a:cs typeface="Arial"/>
              </a:rPr>
              <a:t> </a:t>
            </a:r>
            <a:r>
              <a:rPr lang="en-US" sz="3600" dirty="0" err="1" smtClean="0">
                <a:cs typeface="Arial"/>
              </a:rPr>
              <a:t>kering</a:t>
            </a:r>
            <a:r>
              <a:rPr lang="en-US" sz="3600" dirty="0" smtClean="0">
                <a:cs typeface="Arial"/>
              </a:rPr>
              <a:t> </a:t>
            </a:r>
            <a:r>
              <a:rPr lang="en-US" sz="3600" dirty="0" err="1" smtClean="0">
                <a:cs typeface="Arial"/>
              </a:rPr>
              <a:t>dan</a:t>
            </a:r>
            <a:r>
              <a:rPr lang="en-US" sz="3600" dirty="0" smtClean="0">
                <a:cs typeface="Arial"/>
              </a:rPr>
              <a:t> </a:t>
            </a:r>
            <a:r>
              <a:rPr lang="en-US" sz="3600" dirty="0" err="1" smtClean="0">
                <a:cs typeface="Arial"/>
              </a:rPr>
              <a:t>kelembaban</a:t>
            </a:r>
            <a:r>
              <a:rPr lang="en-US" sz="3600" dirty="0" smtClean="0">
                <a:cs typeface="Arial"/>
              </a:rPr>
              <a:t> </a:t>
            </a:r>
            <a:r>
              <a:rPr lang="en-US" sz="3600" dirty="0" err="1" smtClean="0">
                <a:cs typeface="Arial"/>
              </a:rPr>
              <a:t>udara</a:t>
            </a:r>
            <a:r>
              <a:rPr lang="en-US" sz="3600" dirty="0" smtClean="0">
                <a:cs typeface="Arial"/>
              </a:rPr>
              <a:t>.</a:t>
            </a:r>
            <a:endParaRPr lang="en-US" sz="3600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3210626" y="8361827"/>
            <a:ext cx="13805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Penilaian</a:t>
            </a:r>
            <a:r>
              <a:rPr lang="en-US" sz="2800" dirty="0"/>
              <a:t> </a:t>
            </a:r>
            <a:r>
              <a:rPr lang="en-US" sz="2800" dirty="0" err="1"/>
              <a:t>kesesuaian</a:t>
            </a:r>
            <a:r>
              <a:rPr lang="en-US" sz="2800" dirty="0"/>
              <a:t> </a:t>
            </a:r>
            <a:r>
              <a:rPr lang="en-US" sz="2800" dirty="0" err="1"/>
              <a:t>lahan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karakteristik</a:t>
            </a:r>
            <a:r>
              <a:rPr lang="en-US" sz="2800" dirty="0"/>
              <a:t> </a:t>
            </a:r>
            <a:r>
              <a:rPr lang="en-US" sz="2800" dirty="0" err="1"/>
              <a:t>bulan</a:t>
            </a:r>
            <a:r>
              <a:rPr lang="en-US" sz="2800" dirty="0"/>
              <a:t> </a:t>
            </a:r>
            <a:r>
              <a:rPr lang="en-US" sz="2800" dirty="0" err="1"/>
              <a:t>kering</a:t>
            </a:r>
            <a:r>
              <a:rPr lang="en-US" sz="2800" dirty="0"/>
              <a:t> </a:t>
            </a:r>
            <a:r>
              <a:rPr lang="en-US" sz="2800" dirty="0" err="1"/>
              <a:t>tergolong</a:t>
            </a:r>
            <a:r>
              <a:rPr lang="en-US" sz="2800" dirty="0"/>
              <a:t> S1 (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)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semua</a:t>
            </a:r>
            <a:r>
              <a:rPr lang="en-US" sz="2800" dirty="0" smtClean="0"/>
              <a:t> </a:t>
            </a:r>
            <a:r>
              <a:rPr lang="en-US" sz="2800" dirty="0" err="1" smtClean="0"/>
              <a:t>komuditi</a:t>
            </a:r>
            <a:r>
              <a:rPr lang="en-US" sz="2800" dirty="0" smtClean="0"/>
              <a:t>. </a:t>
            </a:r>
            <a:r>
              <a:rPr lang="en-US" sz="2800" dirty="0" err="1" smtClean="0"/>
              <a:t>Penilaian</a:t>
            </a:r>
            <a:r>
              <a:rPr lang="en-US" sz="2800" dirty="0" smtClean="0"/>
              <a:t> </a:t>
            </a:r>
            <a:r>
              <a:rPr lang="en-US" sz="2800" dirty="0" err="1"/>
              <a:t>kesesuaian</a:t>
            </a:r>
            <a:r>
              <a:rPr lang="en-US" sz="2800" dirty="0"/>
              <a:t> </a:t>
            </a:r>
            <a:r>
              <a:rPr lang="en-US" sz="2800" dirty="0" err="1"/>
              <a:t>lahan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karakteristik</a:t>
            </a:r>
            <a:r>
              <a:rPr lang="en-US" sz="2800" dirty="0"/>
              <a:t> </a:t>
            </a:r>
            <a:r>
              <a:rPr lang="en-US" sz="2800" dirty="0" err="1"/>
              <a:t>kelembaban</a:t>
            </a:r>
            <a:r>
              <a:rPr lang="en-US" sz="2800" dirty="0"/>
              <a:t> </a:t>
            </a:r>
            <a:r>
              <a:rPr lang="en-US" sz="2800" dirty="0" err="1"/>
              <a:t>tergolong</a:t>
            </a:r>
            <a:r>
              <a:rPr lang="en-US" sz="2800" dirty="0"/>
              <a:t> S1 (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)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tanaman</a:t>
            </a:r>
            <a:r>
              <a:rPr lang="en-US" sz="2800" dirty="0"/>
              <a:t> </a:t>
            </a:r>
            <a:r>
              <a:rPr lang="en-US" sz="2800" dirty="0" err="1"/>
              <a:t>Kacang</a:t>
            </a:r>
            <a:r>
              <a:rPr lang="en-US" sz="2800" dirty="0"/>
              <a:t> Tanah, </a:t>
            </a:r>
            <a:r>
              <a:rPr lang="en-US" sz="2800" dirty="0" err="1"/>
              <a:t>kedelai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 smtClean="0"/>
              <a:t>jagung</a:t>
            </a:r>
            <a:r>
              <a:rPr lang="en-US" sz="2800" dirty="0" smtClean="0"/>
              <a:t>. </a:t>
            </a:r>
            <a:r>
              <a:rPr lang="en-US" sz="2800" dirty="0" err="1" smtClean="0"/>
              <a:t>sementara</a:t>
            </a:r>
            <a:r>
              <a:rPr lang="en-US" sz="2800" dirty="0" smtClean="0"/>
              <a:t> </a:t>
            </a:r>
            <a:r>
              <a:rPr lang="en-US" sz="2800" dirty="0" err="1"/>
              <a:t>tergolong</a:t>
            </a:r>
            <a:r>
              <a:rPr lang="en-US" sz="2800" dirty="0"/>
              <a:t> S2 </a:t>
            </a:r>
            <a:r>
              <a:rPr lang="en-US" sz="2800" dirty="0"/>
              <a:t>(</a:t>
            </a:r>
            <a:r>
              <a:rPr lang="en-US" sz="2800" dirty="0" err="1"/>
              <a:t>cukup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)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tanaman</a:t>
            </a:r>
            <a:r>
              <a:rPr lang="en-US" sz="2800" dirty="0"/>
              <a:t> </a:t>
            </a:r>
            <a:r>
              <a:rPr lang="en-US" sz="2800" dirty="0" err="1"/>
              <a:t>sorgum</a:t>
            </a:r>
            <a:endParaRPr lang="en-US" sz="2800" dirty="0"/>
          </a:p>
          <a:p>
            <a:pPr algn="just"/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7"/>
          <p:cNvSpPr/>
          <p:nvPr/>
        </p:nvSpPr>
        <p:spPr>
          <a:xfrm>
            <a:off x="7692764" y="5041677"/>
            <a:ext cx="9526270" cy="1549623"/>
          </a:xfrm>
          <a:custGeom>
            <a:avLst/>
            <a:gdLst/>
            <a:ahLst/>
            <a:cxnLst/>
            <a:rect l="l" t="t" r="r" b="b"/>
            <a:pathLst>
              <a:path w="9526269" h="3561079">
                <a:moveTo>
                  <a:pt x="9158507" y="3560817"/>
                </a:moveTo>
                <a:lnTo>
                  <a:pt x="367727" y="3560817"/>
                </a:lnTo>
                <a:lnTo>
                  <a:pt x="321692" y="3557937"/>
                </a:lnTo>
                <a:lnTo>
                  <a:pt x="277337" y="3549530"/>
                </a:lnTo>
                <a:lnTo>
                  <a:pt x="235011" y="3535945"/>
                </a:lnTo>
                <a:lnTo>
                  <a:pt x="195062" y="3517531"/>
                </a:lnTo>
                <a:lnTo>
                  <a:pt x="157840" y="3494638"/>
                </a:lnTo>
                <a:lnTo>
                  <a:pt x="123691" y="3467615"/>
                </a:lnTo>
                <a:lnTo>
                  <a:pt x="92966" y="3436811"/>
                </a:lnTo>
                <a:lnTo>
                  <a:pt x="66011" y="3402576"/>
                </a:lnTo>
                <a:lnTo>
                  <a:pt x="43176" y="3365259"/>
                </a:lnTo>
                <a:lnTo>
                  <a:pt x="24809" y="3325209"/>
                </a:lnTo>
                <a:lnTo>
                  <a:pt x="11258" y="3282775"/>
                </a:lnTo>
                <a:lnTo>
                  <a:pt x="2872" y="3238308"/>
                </a:lnTo>
                <a:lnTo>
                  <a:pt x="0" y="3192155"/>
                </a:lnTo>
                <a:lnTo>
                  <a:pt x="0" y="368661"/>
                </a:lnTo>
                <a:lnTo>
                  <a:pt x="2872" y="322509"/>
                </a:lnTo>
                <a:lnTo>
                  <a:pt x="11258" y="278041"/>
                </a:lnTo>
                <a:lnTo>
                  <a:pt x="24809" y="235608"/>
                </a:lnTo>
                <a:lnTo>
                  <a:pt x="43176" y="195558"/>
                </a:lnTo>
                <a:lnTo>
                  <a:pt x="66011" y="158240"/>
                </a:lnTo>
                <a:lnTo>
                  <a:pt x="92966" y="124005"/>
                </a:lnTo>
                <a:lnTo>
                  <a:pt x="123691" y="93202"/>
                </a:lnTo>
                <a:lnTo>
                  <a:pt x="157840" y="66179"/>
                </a:lnTo>
                <a:lnTo>
                  <a:pt x="195062" y="43286"/>
                </a:lnTo>
                <a:lnTo>
                  <a:pt x="235011" y="24872"/>
                </a:lnTo>
                <a:lnTo>
                  <a:pt x="277337" y="11287"/>
                </a:lnTo>
                <a:lnTo>
                  <a:pt x="321692" y="2880"/>
                </a:lnTo>
                <a:lnTo>
                  <a:pt x="367727" y="0"/>
                </a:lnTo>
                <a:lnTo>
                  <a:pt x="9158507" y="0"/>
                </a:lnTo>
                <a:lnTo>
                  <a:pt x="9204543" y="2880"/>
                </a:lnTo>
                <a:lnTo>
                  <a:pt x="9248898" y="11287"/>
                </a:lnTo>
                <a:lnTo>
                  <a:pt x="9291224" y="24872"/>
                </a:lnTo>
                <a:lnTo>
                  <a:pt x="9331172" y="43286"/>
                </a:lnTo>
                <a:lnTo>
                  <a:pt x="9368395" y="66179"/>
                </a:lnTo>
                <a:lnTo>
                  <a:pt x="9402543" y="93202"/>
                </a:lnTo>
                <a:lnTo>
                  <a:pt x="9433269" y="124005"/>
                </a:lnTo>
                <a:lnTo>
                  <a:pt x="9460224" y="158240"/>
                </a:lnTo>
                <a:lnTo>
                  <a:pt x="9483059" y="195558"/>
                </a:lnTo>
                <a:lnTo>
                  <a:pt x="9501426" y="235608"/>
                </a:lnTo>
                <a:lnTo>
                  <a:pt x="9514977" y="278041"/>
                </a:lnTo>
                <a:lnTo>
                  <a:pt x="9523363" y="322509"/>
                </a:lnTo>
                <a:lnTo>
                  <a:pt x="9526235" y="368661"/>
                </a:lnTo>
                <a:lnTo>
                  <a:pt x="9526235" y="3192155"/>
                </a:lnTo>
                <a:lnTo>
                  <a:pt x="9523363" y="3238308"/>
                </a:lnTo>
                <a:lnTo>
                  <a:pt x="9514977" y="3282775"/>
                </a:lnTo>
                <a:lnTo>
                  <a:pt x="9501426" y="3325209"/>
                </a:lnTo>
                <a:lnTo>
                  <a:pt x="9483059" y="3365259"/>
                </a:lnTo>
                <a:lnTo>
                  <a:pt x="9460224" y="3402576"/>
                </a:lnTo>
                <a:lnTo>
                  <a:pt x="9433269" y="3436811"/>
                </a:lnTo>
                <a:lnTo>
                  <a:pt x="9402543" y="3467615"/>
                </a:lnTo>
                <a:lnTo>
                  <a:pt x="9368395" y="3494638"/>
                </a:lnTo>
                <a:lnTo>
                  <a:pt x="9331172" y="3517531"/>
                </a:lnTo>
                <a:lnTo>
                  <a:pt x="9291224" y="3535945"/>
                </a:lnTo>
                <a:lnTo>
                  <a:pt x="9248898" y="3549530"/>
                </a:lnTo>
                <a:lnTo>
                  <a:pt x="9204543" y="3557937"/>
                </a:lnTo>
                <a:lnTo>
                  <a:pt x="9158507" y="356081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/>
          <p:cNvSpPr/>
          <p:nvPr/>
        </p:nvSpPr>
        <p:spPr>
          <a:xfrm>
            <a:off x="7715256" y="2097311"/>
            <a:ext cx="9526270" cy="2678919"/>
          </a:xfrm>
          <a:custGeom>
            <a:avLst/>
            <a:gdLst/>
            <a:ahLst/>
            <a:cxnLst/>
            <a:rect l="l" t="t" r="r" b="b"/>
            <a:pathLst>
              <a:path w="9526269" h="3561079">
                <a:moveTo>
                  <a:pt x="9158507" y="3560817"/>
                </a:moveTo>
                <a:lnTo>
                  <a:pt x="367727" y="3560817"/>
                </a:lnTo>
                <a:lnTo>
                  <a:pt x="321692" y="3557937"/>
                </a:lnTo>
                <a:lnTo>
                  <a:pt x="277337" y="3549530"/>
                </a:lnTo>
                <a:lnTo>
                  <a:pt x="235011" y="3535945"/>
                </a:lnTo>
                <a:lnTo>
                  <a:pt x="195062" y="3517531"/>
                </a:lnTo>
                <a:lnTo>
                  <a:pt x="157840" y="3494638"/>
                </a:lnTo>
                <a:lnTo>
                  <a:pt x="123691" y="3467615"/>
                </a:lnTo>
                <a:lnTo>
                  <a:pt x="92966" y="3436811"/>
                </a:lnTo>
                <a:lnTo>
                  <a:pt x="66011" y="3402576"/>
                </a:lnTo>
                <a:lnTo>
                  <a:pt x="43176" y="3365259"/>
                </a:lnTo>
                <a:lnTo>
                  <a:pt x="24809" y="3325209"/>
                </a:lnTo>
                <a:lnTo>
                  <a:pt x="11258" y="3282775"/>
                </a:lnTo>
                <a:lnTo>
                  <a:pt x="2872" y="3238308"/>
                </a:lnTo>
                <a:lnTo>
                  <a:pt x="0" y="3192155"/>
                </a:lnTo>
                <a:lnTo>
                  <a:pt x="0" y="368661"/>
                </a:lnTo>
                <a:lnTo>
                  <a:pt x="2872" y="322509"/>
                </a:lnTo>
                <a:lnTo>
                  <a:pt x="11258" y="278041"/>
                </a:lnTo>
                <a:lnTo>
                  <a:pt x="24809" y="235608"/>
                </a:lnTo>
                <a:lnTo>
                  <a:pt x="43176" y="195558"/>
                </a:lnTo>
                <a:lnTo>
                  <a:pt x="66011" y="158240"/>
                </a:lnTo>
                <a:lnTo>
                  <a:pt x="92966" y="124005"/>
                </a:lnTo>
                <a:lnTo>
                  <a:pt x="123691" y="93202"/>
                </a:lnTo>
                <a:lnTo>
                  <a:pt x="157840" y="66179"/>
                </a:lnTo>
                <a:lnTo>
                  <a:pt x="195062" y="43286"/>
                </a:lnTo>
                <a:lnTo>
                  <a:pt x="235011" y="24872"/>
                </a:lnTo>
                <a:lnTo>
                  <a:pt x="277337" y="11287"/>
                </a:lnTo>
                <a:lnTo>
                  <a:pt x="321692" y="2880"/>
                </a:lnTo>
                <a:lnTo>
                  <a:pt x="367727" y="0"/>
                </a:lnTo>
                <a:lnTo>
                  <a:pt x="9158507" y="0"/>
                </a:lnTo>
                <a:lnTo>
                  <a:pt x="9204543" y="2880"/>
                </a:lnTo>
                <a:lnTo>
                  <a:pt x="9248898" y="11287"/>
                </a:lnTo>
                <a:lnTo>
                  <a:pt x="9291224" y="24872"/>
                </a:lnTo>
                <a:lnTo>
                  <a:pt x="9331172" y="43286"/>
                </a:lnTo>
                <a:lnTo>
                  <a:pt x="9368395" y="66179"/>
                </a:lnTo>
                <a:lnTo>
                  <a:pt x="9402543" y="93202"/>
                </a:lnTo>
                <a:lnTo>
                  <a:pt x="9433269" y="124005"/>
                </a:lnTo>
                <a:lnTo>
                  <a:pt x="9460224" y="158240"/>
                </a:lnTo>
                <a:lnTo>
                  <a:pt x="9483059" y="195558"/>
                </a:lnTo>
                <a:lnTo>
                  <a:pt x="9501426" y="235608"/>
                </a:lnTo>
                <a:lnTo>
                  <a:pt x="9514977" y="278041"/>
                </a:lnTo>
                <a:lnTo>
                  <a:pt x="9523363" y="322509"/>
                </a:lnTo>
                <a:lnTo>
                  <a:pt x="9526235" y="368661"/>
                </a:lnTo>
                <a:lnTo>
                  <a:pt x="9526235" y="3192155"/>
                </a:lnTo>
                <a:lnTo>
                  <a:pt x="9523363" y="3238308"/>
                </a:lnTo>
                <a:lnTo>
                  <a:pt x="9514977" y="3282775"/>
                </a:lnTo>
                <a:lnTo>
                  <a:pt x="9501426" y="3325209"/>
                </a:lnTo>
                <a:lnTo>
                  <a:pt x="9483059" y="3365259"/>
                </a:lnTo>
                <a:lnTo>
                  <a:pt x="9460224" y="3402576"/>
                </a:lnTo>
                <a:lnTo>
                  <a:pt x="9433269" y="3436811"/>
                </a:lnTo>
                <a:lnTo>
                  <a:pt x="9402543" y="3467615"/>
                </a:lnTo>
                <a:lnTo>
                  <a:pt x="9368395" y="3494638"/>
                </a:lnTo>
                <a:lnTo>
                  <a:pt x="9331172" y="3517531"/>
                </a:lnTo>
                <a:lnTo>
                  <a:pt x="9291224" y="3535945"/>
                </a:lnTo>
                <a:lnTo>
                  <a:pt x="9248898" y="3549530"/>
                </a:lnTo>
                <a:lnTo>
                  <a:pt x="9204543" y="3557937"/>
                </a:lnTo>
                <a:lnTo>
                  <a:pt x="9158507" y="356081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71"/>
            <a:ext cx="8516392" cy="8761306"/>
            <a:chOff x="0" y="488471"/>
            <a:chExt cx="8516392" cy="876130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71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98837" y="2078491"/>
              <a:ext cx="4088129" cy="1184910"/>
            </a:xfrm>
            <a:custGeom>
              <a:avLst/>
              <a:gdLst/>
              <a:ahLst/>
              <a:cxnLst/>
              <a:rect l="l" t="t" r="r" b="b"/>
              <a:pathLst>
                <a:path w="4088129" h="1184910">
                  <a:moveTo>
                    <a:pt x="4087522" y="1184763"/>
                  </a:moveTo>
                  <a:lnTo>
                    <a:pt x="0" y="1184763"/>
                  </a:lnTo>
                  <a:lnTo>
                    <a:pt x="0" y="0"/>
                  </a:lnTo>
                  <a:lnTo>
                    <a:pt x="4087522" y="0"/>
                  </a:lnTo>
                  <a:lnTo>
                    <a:pt x="4087522" y="118476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72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202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8837" y="2225228"/>
            <a:ext cx="4086225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731520" marR="683895" indent="-40005">
              <a:lnSpc>
                <a:spcPts val="3080"/>
              </a:lnSpc>
              <a:spcBef>
                <a:spcPts val="434"/>
              </a:spcBef>
              <a:tabLst>
                <a:tab pos="257429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Ketersediaa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 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Oksige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oa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08626" y="2408370"/>
            <a:ext cx="1681230" cy="3526461"/>
            <a:chOff x="6008626" y="2408370"/>
            <a:chExt cx="1681230" cy="3526461"/>
          </a:xfrm>
        </p:grpSpPr>
        <p:sp>
          <p:nvSpPr>
            <p:cNvPr id="15" name="object 15"/>
            <p:cNvSpPr/>
            <p:nvPr/>
          </p:nvSpPr>
          <p:spPr>
            <a:xfrm>
              <a:off x="6008685" y="250366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2408370"/>
              <a:ext cx="143211" cy="1905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08626" y="2503706"/>
              <a:ext cx="0" cy="3314700"/>
            </a:xfrm>
            <a:custGeom>
              <a:avLst/>
              <a:gdLst/>
              <a:ahLst/>
              <a:cxnLst/>
              <a:rect l="l" t="t" r="r" b="b"/>
              <a:pathLst>
                <a:path h="3314700">
                  <a:moveTo>
                    <a:pt x="0" y="0"/>
                  </a:moveTo>
                  <a:lnTo>
                    <a:pt x="0" y="3314695"/>
                  </a:lnTo>
                </a:path>
              </a:pathLst>
            </a:custGeom>
            <a:ln w="476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8685" y="5839539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5744245"/>
              <a:ext cx="143211" cy="190586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7936818" y="5239120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3200" dirty="0" err="1">
                <a:ea typeface="SimSun" panose="02010600030101010101" pitchFamily="2" charset="-122"/>
              </a:rPr>
              <a:t>Penilaian</a:t>
            </a:r>
            <a:r>
              <a:rPr lang="en-US" sz="3200" spc="5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kesesuaian</a:t>
            </a:r>
            <a:r>
              <a:rPr lang="en-US" sz="3200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lahan</a:t>
            </a:r>
            <a:r>
              <a:rPr lang="en-US" sz="3200" spc="5" dirty="0">
                <a:ea typeface="SimSun" panose="02010600030101010101" pitchFamily="2" charset="-122"/>
              </a:rPr>
              <a:t> </a:t>
            </a:r>
            <a:r>
              <a:rPr lang="en-US" sz="3200" dirty="0" err="1" smtClean="0">
                <a:ea typeface="SimSun" panose="02010600030101010101" pitchFamily="2" charset="-122"/>
              </a:rPr>
              <a:t>karakteristik</a:t>
            </a:r>
            <a:r>
              <a:rPr lang="en-US" sz="3200" spc="-40" dirty="0" smtClean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drainase</a:t>
            </a:r>
            <a:r>
              <a:rPr lang="en-US" sz="3200" spc="-30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untuk</a:t>
            </a:r>
            <a:r>
              <a:rPr lang="en-US" sz="3200" spc="-40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seluruh</a:t>
            </a:r>
            <a:r>
              <a:rPr lang="en-US" sz="3200" spc="-60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tanaman</a:t>
            </a:r>
            <a:r>
              <a:rPr lang="en-US" sz="3200" spc="-65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tergolong</a:t>
            </a:r>
            <a:r>
              <a:rPr lang="en-US" sz="3200" spc="-35" dirty="0">
                <a:ea typeface="SimSun" panose="02010600030101010101" pitchFamily="2" charset="-122"/>
              </a:rPr>
              <a:t> </a:t>
            </a:r>
            <a:r>
              <a:rPr lang="en-US" sz="3200" dirty="0">
                <a:ea typeface="SimSun" panose="02010600030101010101" pitchFamily="2" charset="-122"/>
              </a:rPr>
              <a:t>S1</a:t>
            </a:r>
            <a:r>
              <a:rPr lang="en-US" sz="3200" spc="-65" dirty="0">
                <a:ea typeface="SimSun" panose="02010600030101010101" pitchFamily="2" charset="-122"/>
              </a:rPr>
              <a:t> </a:t>
            </a:r>
            <a:r>
              <a:rPr lang="en-US" sz="3200" dirty="0">
                <a:ea typeface="SimSun" panose="02010600030101010101" pitchFamily="2" charset="-122"/>
              </a:rPr>
              <a:t>(</a:t>
            </a:r>
            <a:r>
              <a:rPr lang="en-US" sz="3200" dirty="0" err="1">
                <a:ea typeface="SimSun" panose="02010600030101010101" pitchFamily="2" charset="-122"/>
              </a:rPr>
              <a:t>sangat</a:t>
            </a:r>
            <a:r>
              <a:rPr lang="en-US" sz="3200" spc="-15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sesuai</a:t>
            </a:r>
            <a:r>
              <a:rPr lang="en-US" sz="3200" dirty="0" smtClean="0">
                <a:ea typeface="SimSun" panose="02010600030101010101" pitchFamily="2" charset="-122"/>
              </a:rPr>
              <a:t>)</a:t>
            </a:r>
            <a:endParaRPr lang="en-US" sz="3200" dirty="0">
              <a:ea typeface="SimSun" panose="02010600030101010101" pitchFamily="2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18250" y="2488431"/>
            <a:ext cx="94014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2800" spc="300" dirty="0" err="1">
                <a:cs typeface="Arial" panose="020B0604020202020204" pitchFamily="34" charset="0"/>
              </a:rPr>
              <a:t>Ketersediaan</a:t>
            </a:r>
            <a:r>
              <a:rPr lang="en-US" sz="2800" spc="300" dirty="0"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cs typeface="Arial" panose="020B0604020202020204" pitchFamily="34" charset="0"/>
              </a:rPr>
              <a:t>oksigen</a:t>
            </a:r>
            <a:r>
              <a:rPr lang="en-US" sz="2800" spc="300" dirty="0"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cs typeface="Arial" panose="020B0604020202020204" pitchFamily="34" charset="0"/>
              </a:rPr>
              <a:t>ditentukan</a:t>
            </a:r>
            <a:r>
              <a:rPr lang="en-US" sz="2800" spc="300" dirty="0"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cs typeface="Arial" panose="020B0604020202020204" pitchFamily="34" charset="0"/>
              </a:rPr>
              <a:t>oleh</a:t>
            </a:r>
            <a:r>
              <a:rPr lang="en-US" sz="2800" spc="300" dirty="0"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cs typeface="Arial" panose="020B0604020202020204" pitchFamily="34" charset="0"/>
              </a:rPr>
              <a:t>faktor</a:t>
            </a:r>
            <a:r>
              <a:rPr lang="en-US" sz="2800" spc="300" dirty="0">
                <a:cs typeface="Arial" panose="020B0604020202020204" pitchFamily="34" charset="0"/>
              </a:rPr>
              <a:t>  </a:t>
            </a:r>
            <a:r>
              <a:rPr lang="en-US" sz="2800" spc="300" dirty="0" err="1">
                <a:cs typeface="Arial" panose="020B0604020202020204" pitchFamily="34" charset="0"/>
              </a:rPr>
              <a:t>drainase</a:t>
            </a:r>
            <a:r>
              <a:rPr lang="en-US" sz="2800" spc="300" dirty="0">
                <a:cs typeface="Arial" panose="020B0604020202020204" pitchFamily="34" charset="0"/>
              </a:rPr>
              <a:t> </a:t>
            </a:r>
            <a:r>
              <a:rPr lang="en-US" sz="2800" spc="300" dirty="0" err="1" smtClean="0">
                <a:cs typeface="Arial" panose="020B0604020202020204" pitchFamily="34" charset="0"/>
              </a:rPr>
              <a:t>tanah</a:t>
            </a:r>
            <a:r>
              <a:rPr lang="en-US" sz="2800" spc="300" dirty="0" smtClean="0">
                <a:cs typeface="Arial" panose="020B0604020202020204" pitchFamily="34" charset="0"/>
              </a:rPr>
              <a:t> . </a:t>
            </a:r>
            <a:r>
              <a:rPr lang="en-US" sz="2800" spc="300" dirty="0" err="1" smtClean="0">
                <a:cs typeface="Arial" panose="020B0604020202020204" pitchFamily="34" charset="0"/>
              </a:rPr>
              <a:t>Hasil</a:t>
            </a:r>
            <a:r>
              <a:rPr lang="en-US" sz="2800" spc="300" dirty="0" smtClean="0">
                <a:cs typeface="Arial" panose="020B0604020202020204" pitchFamily="34" charset="0"/>
              </a:rPr>
              <a:t> </a:t>
            </a:r>
            <a:r>
              <a:rPr lang="en-US" sz="2800" spc="300" dirty="0" err="1" smtClean="0">
                <a:ea typeface="SimSun" panose="02010600030101010101" pitchFamily="2" charset="-122"/>
                <a:cs typeface="Arial" panose="020B0604020202020204" pitchFamily="34" charset="0"/>
              </a:rPr>
              <a:t>pengamatan</a:t>
            </a:r>
            <a:r>
              <a:rPr lang="en-US" sz="2800" spc="300" dirty="0" smtClean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di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lapangan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yaitu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menunjukkan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kondisi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drainase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smtClean="0">
                <a:ea typeface="SimSun" panose="02010600030101010101" pitchFamily="2" charset="-122"/>
                <a:cs typeface="Arial" panose="020B0604020202020204" pitchFamily="34" charset="0"/>
              </a:rPr>
              <a:t>11 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SLH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pada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daerah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penelitian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termasuk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dalam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kelas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 smtClean="0">
                <a:ea typeface="SimSun" panose="02010600030101010101" pitchFamily="2" charset="-122"/>
                <a:cs typeface="Arial" panose="020B0604020202020204" pitchFamily="34" charset="0"/>
              </a:rPr>
              <a:t>baik</a:t>
            </a:r>
            <a:r>
              <a:rPr lang="en-US" sz="2800" spc="300" dirty="0" smtClean="0"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endParaRPr lang="en-US" sz="2800" spc="300" dirty="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3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1563" y="488463"/>
            <a:ext cx="17255490" cy="8761730"/>
            <a:chOff x="0" y="488463"/>
            <a:chExt cx="17255490" cy="87617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3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98837" y="2078489"/>
              <a:ext cx="4088129" cy="1184910"/>
            </a:xfrm>
            <a:custGeom>
              <a:avLst/>
              <a:gdLst/>
              <a:ahLst/>
              <a:cxnLst/>
              <a:rect l="l" t="t" r="r" b="b"/>
              <a:pathLst>
                <a:path w="4088129" h="1184910">
                  <a:moveTo>
                    <a:pt x="4087522" y="1184763"/>
                  </a:moveTo>
                  <a:lnTo>
                    <a:pt x="0" y="1184763"/>
                  </a:lnTo>
                  <a:lnTo>
                    <a:pt x="0" y="0"/>
                  </a:lnTo>
                  <a:lnTo>
                    <a:pt x="4087522" y="0"/>
                  </a:lnTo>
                  <a:lnTo>
                    <a:pt x="4087522" y="118476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28178" y="3777093"/>
              <a:ext cx="9527540" cy="1562100"/>
            </a:xfrm>
            <a:custGeom>
              <a:avLst/>
              <a:gdLst/>
              <a:ahLst/>
              <a:cxnLst/>
              <a:rect l="l" t="t" r="r" b="b"/>
              <a:pathLst>
                <a:path w="9527540" h="1562100">
                  <a:moveTo>
                    <a:pt x="9233273" y="1562070"/>
                  </a:moveTo>
                  <a:lnTo>
                    <a:pt x="293666" y="1562070"/>
                  </a:lnTo>
                  <a:lnTo>
                    <a:pt x="246122" y="1558207"/>
                  </a:lnTo>
                  <a:lnTo>
                    <a:pt x="200987" y="1547026"/>
                  </a:lnTo>
                  <a:lnTo>
                    <a:pt x="158873" y="1529140"/>
                  </a:lnTo>
                  <a:lnTo>
                    <a:pt x="120391" y="1505162"/>
                  </a:lnTo>
                  <a:lnTo>
                    <a:pt x="86152" y="1475705"/>
                  </a:lnTo>
                  <a:lnTo>
                    <a:pt x="56767" y="1441382"/>
                  </a:lnTo>
                  <a:lnTo>
                    <a:pt x="32848" y="1402805"/>
                  </a:lnTo>
                  <a:lnTo>
                    <a:pt x="15006" y="1360587"/>
                  </a:lnTo>
                  <a:lnTo>
                    <a:pt x="3853" y="1315341"/>
                  </a:lnTo>
                  <a:lnTo>
                    <a:pt x="0" y="1267680"/>
                  </a:lnTo>
                  <a:lnTo>
                    <a:pt x="0" y="294390"/>
                  </a:lnTo>
                  <a:lnTo>
                    <a:pt x="3853" y="246728"/>
                  </a:lnTo>
                  <a:lnTo>
                    <a:pt x="15006" y="201483"/>
                  </a:lnTo>
                  <a:lnTo>
                    <a:pt x="32848" y="159265"/>
                  </a:lnTo>
                  <a:lnTo>
                    <a:pt x="56767" y="120687"/>
                  </a:lnTo>
                  <a:lnTo>
                    <a:pt x="86152" y="86364"/>
                  </a:lnTo>
                  <a:lnTo>
                    <a:pt x="120391" y="56907"/>
                  </a:lnTo>
                  <a:lnTo>
                    <a:pt x="158873" y="32929"/>
                  </a:lnTo>
                  <a:lnTo>
                    <a:pt x="200987" y="15043"/>
                  </a:lnTo>
                  <a:lnTo>
                    <a:pt x="246122" y="3863"/>
                  </a:lnTo>
                  <a:lnTo>
                    <a:pt x="293666" y="0"/>
                  </a:lnTo>
                  <a:lnTo>
                    <a:pt x="9233273" y="0"/>
                  </a:lnTo>
                  <a:lnTo>
                    <a:pt x="9280817" y="3863"/>
                  </a:lnTo>
                  <a:lnTo>
                    <a:pt x="9325952" y="15043"/>
                  </a:lnTo>
                  <a:lnTo>
                    <a:pt x="9368066" y="32929"/>
                  </a:lnTo>
                  <a:lnTo>
                    <a:pt x="9406548" y="56907"/>
                  </a:lnTo>
                  <a:lnTo>
                    <a:pt x="9440787" y="86364"/>
                  </a:lnTo>
                  <a:lnTo>
                    <a:pt x="9470172" y="120687"/>
                  </a:lnTo>
                  <a:lnTo>
                    <a:pt x="9494090" y="159265"/>
                  </a:lnTo>
                  <a:lnTo>
                    <a:pt x="9511932" y="201483"/>
                  </a:lnTo>
                  <a:lnTo>
                    <a:pt x="9523085" y="246728"/>
                  </a:lnTo>
                  <a:lnTo>
                    <a:pt x="9526939" y="294390"/>
                  </a:lnTo>
                  <a:lnTo>
                    <a:pt x="9526939" y="1267680"/>
                  </a:lnTo>
                  <a:lnTo>
                    <a:pt x="9523085" y="1315341"/>
                  </a:lnTo>
                  <a:lnTo>
                    <a:pt x="9511932" y="1360587"/>
                  </a:lnTo>
                  <a:lnTo>
                    <a:pt x="9494090" y="1402805"/>
                  </a:lnTo>
                  <a:lnTo>
                    <a:pt x="9470172" y="1441382"/>
                  </a:lnTo>
                  <a:lnTo>
                    <a:pt x="9440787" y="1475705"/>
                  </a:lnTo>
                  <a:lnTo>
                    <a:pt x="9406548" y="1505162"/>
                  </a:lnTo>
                  <a:lnTo>
                    <a:pt x="9368066" y="1529140"/>
                  </a:lnTo>
                  <a:lnTo>
                    <a:pt x="9325952" y="1547026"/>
                  </a:lnTo>
                  <a:lnTo>
                    <a:pt x="9280817" y="1558207"/>
                  </a:lnTo>
                  <a:lnTo>
                    <a:pt x="9233273" y="156207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848600" y="1104900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8837" y="2078489"/>
            <a:ext cx="4088129" cy="118491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744980" marR="272415" indent="-1361440">
              <a:lnSpc>
                <a:spcPts val="3080"/>
              </a:lnSpc>
              <a:spcBef>
                <a:spcPts val="1590"/>
              </a:spcBef>
              <a:tabLst>
                <a:tab pos="1745614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Medi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Perakara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  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rc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991157"/>
              </p:ext>
            </p:extLst>
          </p:nvPr>
        </p:nvGraphicFramePr>
        <p:xfrm>
          <a:off x="7791043" y="2078489"/>
          <a:ext cx="9472929" cy="1398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5160"/>
                <a:gridCol w="1730375"/>
                <a:gridCol w="2949574"/>
                <a:gridCol w="2877820"/>
              </a:tblGrid>
              <a:tr h="498258">
                <a:tc>
                  <a:txBody>
                    <a:bodyPr/>
                    <a:lstStyle/>
                    <a:p>
                      <a:pPr marL="232410">
                        <a:lnSpc>
                          <a:spcPts val="3265"/>
                        </a:lnSpc>
                        <a:spcBef>
                          <a:spcPts val="555"/>
                        </a:spcBef>
                      </a:pPr>
                      <a:r>
                        <a:rPr sz="2800" spc="29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Kualitas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77520">
                        <a:lnSpc>
                          <a:spcPts val="3265"/>
                        </a:lnSpc>
                        <a:spcBef>
                          <a:spcPts val="555"/>
                        </a:spcBef>
                      </a:pPr>
                      <a:r>
                        <a:rPr sz="2800" spc="26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media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83870">
                        <a:lnSpc>
                          <a:spcPts val="3265"/>
                        </a:lnSpc>
                        <a:spcBef>
                          <a:spcPts val="555"/>
                        </a:spcBef>
                      </a:pPr>
                      <a:r>
                        <a:rPr sz="2800" spc="29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perakaran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273050" algn="r">
                        <a:lnSpc>
                          <a:spcPts val="3265"/>
                        </a:lnSpc>
                        <a:spcBef>
                          <a:spcPts val="555"/>
                        </a:spcBef>
                      </a:pPr>
                      <a:r>
                        <a:rPr sz="2800" spc="30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perhubungan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899972">
                <a:tc gridSpan="3">
                  <a:txBody>
                    <a:bodyPr/>
                    <a:lstStyle/>
                    <a:p>
                      <a:pPr marL="232410" marR="66040">
                        <a:lnSpc>
                          <a:spcPts val="3080"/>
                        </a:lnSpc>
                        <a:spcBef>
                          <a:spcPts val="45"/>
                        </a:spcBef>
                        <a:tabLst>
                          <a:tab pos="2033270" algn="l"/>
                          <a:tab pos="2497455" algn="l"/>
                          <a:tab pos="3757929" algn="l"/>
                          <a:tab pos="3886200" algn="l"/>
                          <a:tab pos="5361305" algn="l"/>
                        </a:tabLst>
                      </a:pPr>
                      <a:r>
                        <a:rPr sz="2800" spc="33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denga</a:t>
                      </a:r>
                      <a:r>
                        <a:rPr sz="280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n	</a:t>
                      </a:r>
                      <a:r>
                        <a:rPr sz="2800" spc="33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tekstu</a:t>
                      </a:r>
                      <a:r>
                        <a:rPr sz="280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r	</a:t>
                      </a:r>
                      <a:r>
                        <a:rPr sz="2800" spc="33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tanah</a:t>
                      </a:r>
                      <a:r>
                        <a:rPr sz="280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,	</a:t>
                      </a:r>
                      <a:r>
                        <a:rPr sz="2800" spc="33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baha</a:t>
                      </a:r>
                      <a:r>
                        <a:rPr sz="280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n  </a:t>
                      </a:r>
                      <a:r>
                        <a:rPr sz="2800" spc="29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kedalaman	</a:t>
                      </a:r>
                      <a:r>
                        <a:rPr sz="2800" spc="28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efektif		</a:t>
                      </a:r>
                      <a:r>
                        <a:rPr sz="2800" spc="27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tanah.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0670" algn="r">
                        <a:lnSpc>
                          <a:spcPts val="3070"/>
                        </a:lnSpc>
                        <a:tabLst>
                          <a:tab pos="1582420" algn="l"/>
                        </a:tabLst>
                      </a:pPr>
                      <a:r>
                        <a:rPr sz="2800" spc="27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kasar,	</a:t>
                      </a:r>
                      <a:r>
                        <a:rPr sz="2800" spc="22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dan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1898837" y="2408368"/>
            <a:ext cx="5791200" cy="2249170"/>
            <a:chOff x="1898837" y="2408368"/>
            <a:chExt cx="5791200" cy="2249170"/>
          </a:xfrm>
        </p:grpSpPr>
        <p:sp>
          <p:nvSpPr>
            <p:cNvPr id="13" name="object 13"/>
            <p:cNvSpPr/>
            <p:nvPr/>
          </p:nvSpPr>
          <p:spPr>
            <a:xfrm>
              <a:off x="6008684" y="2503661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2408368"/>
              <a:ext cx="143211" cy="1905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008684" y="4271129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4175836"/>
              <a:ext cx="143211" cy="1905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98837" y="3839240"/>
              <a:ext cx="4083685" cy="817880"/>
            </a:xfrm>
            <a:custGeom>
              <a:avLst/>
              <a:gdLst/>
              <a:ahLst/>
              <a:cxnLst/>
              <a:rect l="l" t="t" r="r" b="b"/>
              <a:pathLst>
                <a:path w="4083685" h="817879">
                  <a:moveTo>
                    <a:pt x="3938981" y="817776"/>
                  </a:moveTo>
                  <a:lnTo>
                    <a:pt x="144180" y="817776"/>
                  </a:lnTo>
                  <a:lnTo>
                    <a:pt x="98678" y="810388"/>
                  </a:lnTo>
                  <a:lnTo>
                    <a:pt x="59108" y="789829"/>
                  </a:lnTo>
                  <a:lnTo>
                    <a:pt x="27870" y="758507"/>
                  </a:lnTo>
                  <a:lnTo>
                    <a:pt x="7367" y="718830"/>
                  </a:lnTo>
                  <a:lnTo>
                    <a:pt x="0" y="67320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8" y="27946"/>
                  </a:lnTo>
                  <a:lnTo>
                    <a:pt x="98678" y="7387"/>
                  </a:lnTo>
                  <a:lnTo>
                    <a:pt x="144180" y="0"/>
                  </a:lnTo>
                  <a:lnTo>
                    <a:pt x="3938981" y="0"/>
                  </a:lnTo>
                  <a:lnTo>
                    <a:pt x="3984484" y="7387"/>
                  </a:lnTo>
                  <a:lnTo>
                    <a:pt x="4024054" y="27946"/>
                  </a:lnTo>
                  <a:lnTo>
                    <a:pt x="4055291" y="59268"/>
                  </a:lnTo>
                  <a:lnTo>
                    <a:pt x="4075794" y="98946"/>
                  </a:lnTo>
                  <a:lnTo>
                    <a:pt x="4083162" y="144572"/>
                  </a:lnTo>
                  <a:lnTo>
                    <a:pt x="4083162" y="673204"/>
                  </a:lnTo>
                  <a:lnTo>
                    <a:pt x="4075794" y="718830"/>
                  </a:lnTo>
                  <a:lnTo>
                    <a:pt x="4055291" y="758507"/>
                  </a:lnTo>
                  <a:lnTo>
                    <a:pt x="4024054" y="789829"/>
                  </a:lnTo>
                  <a:lnTo>
                    <a:pt x="3984484" y="810388"/>
                  </a:lnTo>
                  <a:lnTo>
                    <a:pt x="3938981" y="817776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57872" y="3998110"/>
            <a:ext cx="29679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672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Tekstu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r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Tana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h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9767" y="3900201"/>
            <a:ext cx="8981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32405" algn="l"/>
                <a:tab pos="3911600" algn="l"/>
                <a:tab pos="5673725" algn="l"/>
                <a:tab pos="7310755" algn="l"/>
                <a:tab pos="8648700" algn="l"/>
              </a:tabLst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Berdasarka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hasi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l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analisi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s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sampe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l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tana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h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d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9767" y="4294857"/>
            <a:ext cx="933907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0210" algn="l"/>
                <a:tab pos="4624070" algn="l"/>
                <a:tab pos="6035040" algn="l"/>
                <a:tab pos="7949565" algn="l"/>
              </a:tabLst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laboratorium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,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tekstu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r	</a:t>
            </a:r>
            <a:r>
              <a:rPr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tanah</a:t>
            </a:r>
            <a:r>
              <a:rPr lang="en-US" sz="2800" spc="30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yaitu</a:t>
            </a:r>
            <a:r>
              <a:rPr lang="en-US" sz="2800" spc="30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lempung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,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lempung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berdebu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dan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lempung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berpasir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46353" y="3260971"/>
            <a:ext cx="13949375" cy="4385778"/>
            <a:chOff x="3846354" y="3260971"/>
            <a:chExt cx="13472490" cy="4385778"/>
          </a:xfrm>
        </p:grpSpPr>
        <p:sp>
          <p:nvSpPr>
            <p:cNvPr id="22" name="object 22"/>
            <p:cNvSpPr/>
            <p:nvPr/>
          </p:nvSpPr>
          <p:spPr>
            <a:xfrm>
              <a:off x="3917872" y="3260971"/>
              <a:ext cx="47625" cy="431165"/>
            </a:xfrm>
            <a:custGeom>
              <a:avLst/>
              <a:gdLst/>
              <a:ahLst/>
              <a:cxnLst/>
              <a:rect l="l" t="t" r="r" b="b"/>
              <a:pathLst>
                <a:path w="47625" h="431164">
                  <a:moveTo>
                    <a:pt x="0" y="170675"/>
                  </a:moveTo>
                  <a:lnTo>
                    <a:pt x="0" y="20755"/>
                  </a:lnTo>
                  <a:lnTo>
                    <a:pt x="20654" y="0"/>
                  </a:lnTo>
                  <a:lnTo>
                    <a:pt x="26970" y="0"/>
                  </a:lnTo>
                  <a:lnTo>
                    <a:pt x="47624" y="20755"/>
                  </a:lnTo>
                  <a:lnTo>
                    <a:pt x="47624" y="170675"/>
                  </a:lnTo>
                  <a:lnTo>
                    <a:pt x="26970" y="191431"/>
                  </a:lnTo>
                  <a:lnTo>
                    <a:pt x="20654" y="191431"/>
                  </a:lnTo>
                  <a:lnTo>
                    <a:pt x="0" y="170675"/>
                  </a:lnTo>
                  <a:close/>
                </a:path>
                <a:path w="47625" h="431164">
                  <a:moveTo>
                    <a:pt x="0" y="409965"/>
                  </a:moveTo>
                  <a:lnTo>
                    <a:pt x="0" y="260045"/>
                  </a:lnTo>
                  <a:lnTo>
                    <a:pt x="20654" y="239289"/>
                  </a:lnTo>
                  <a:lnTo>
                    <a:pt x="26970" y="239289"/>
                  </a:lnTo>
                  <a:lnTo>
                    <a:pt x="47624" y="260045"/>
                  </a:lnTo>
                  <a:lnTo>
                    <a:pt x="47624" y="409965"/>
                  </a:lnTo>
                  <a:lnTo>
                    <a:pt x="26970" y="430721"/>
                  </a:lnTo>
                  <a:lnTo>
                    <a:pt x="20654" y="430721"/>
                  </a:lnTo>
                  <a:lnTo>
                    <a:pt x="0" y="409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6354" y="3698604"/>
              <a:ext cx="190661" cy="14350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420145" y="5914402"/>
              <a:ext cx="9898699" cy="1732347"/>
            </a:xfrm>
            <a:custGeom>
              <a:avLst/>
              <a:gdLst/>
              <a:ahLst/>
              <a:cxnLst/>
              <a:rect l="l" t="t" r="r" b="b"/>
              <a:pathLst>
                <a:path w="13400405" h="3489325">
                  <a:moveTo>
                    <a:pt x="13106153" y="3488842"/>
                  </a:moveTo>
                  <a:lnTo>
                    <a:pt x="293709" y="3488842"/>
                  </a:lnTo>
                  <a:lnTo>
                    <a:pt x="246158" y="3484979"/>
                  </a:lnTo>
                  <a:lnTo>
                    <a:pt x="201017" y="3473798"/>
                  </a:lnTo>
                  <a:lnTo>
                    <a:pt x="158896" y="3455912"/>
                  </a:lnTo>
                  <a:lnTo>
                    <a:pt x="120408" y="3431935"/>
                  </a:lnTo>
                  <a:lnTo>
                    <a:pt x="86164" y="3402478"/>
                  </a:lnTo>
                  <a:lnTo>
                    <a:pt x="56775" y="3368154"/>
                  </a:lnTo>
                  <a:lnTo>
                    <a:pt x="32853" y="3329577"/>
                  </a:lnTo>
                  <a:lnTo>
                    <a:pt x="15009" y="3287359"/>
                  </a:lnTo>
                  <a:lnTo>
                    <a:pt x="3854" y="3242113"/>
                  </a:lnTo>
                  <a:lnTo>
                    <a:pt x="0" y="3194452"/>
                  </a:lnTo>
                  <a:lnTo>
                    <a:pt x="0" y="294390"/>
                  </a:lnTo>
                  <a:lnTo>
                    <a:pt x="3854" y="246728"/>
                  </a:lnTo>
                  <a:lnTo>
                    <a:pt x="15009" y="201483"/>
                  </a:lnTo>
                  <a:lnTo>
                    <a:pt x="32853" y="159265"/>
                  </a:lnTo>
                  <a:lnTo>
                    <a:pt x="56775" y="120687"/>
                  </a:lnTo>
                  <a:lnTo>
                    <a:pt x="86164" y="86364"/>
                  </a:lnTo>
                  <a:lnTo>
                    <a:pt x="120408" y="56907"/>
                  </a:lnTo>
                  <a:lnTo>
                    <a:pt x="158896" y="32929"/>
                  </a:lnTo>
                  <a:lnTo>
                    <a:pt x="201017" y="15043"/>
                  </a:lnTo>
                  <a:lnTo>
                    <a:pt x="246158" y="3863"/>
                  </a:lnTo>
                  <a:lnTo>
                    <a:pt x="293709" y="0"/>
                  </a:lnTo>
                  <a:lnTo>
                    <a:pt x="13106153" y="0"/>
                  </a:lnTo>
                  <a:lnTo>
                    <a:pt x="13153704" y="3863"/>
                  </a:lnTo>
                  <a:lnTo>
                    <a:pt x="13198845" y="15043"/>
                  </a:lnTo>
                  <a:lnTo>
                    <a:pt x="13240965" y="32929"/>
                  </a:lnTo>
                  <a:lnTo>
                    <a:pt x="13279453" y="56907"/>
                  </a:lnTo>
                  <a:lnTo>
                    <a:pt x="13313697" y="86364"/>
                  </a:lnTo>
                  <a:lnTo>
                    <a:pt x="13343086" y="120687"/>
                  </a:lnTo>
                  <a:lnTo>
                    <a:pt x="13367009" y="159265"/>
                  </a:lnTo>
                  <a:lnTo>
                    <a:pt x="13384853" y="201483"/>
                  </a:lnTo>
                  <a:lnTo>
                    <a:pt x="13396008" y="246728"/>
                  </a:lnTo>
                  <a:lnTo>
                    <a:pt x="13399862" y="294390"/>
                  </a:lnTo>
                  <a:lnTo>
                    <a:pt x="13399862" y="3194452"/>
                  </a:lnTo>
                  <a:lnTo>
                    <a:pt x="13396008" y="3242113"/>
                  </a:lnTo>
                  <a:lnTo>
                    <a:pt x="13384853" y="3287359"/>
                  </a:lnTo>
                  <a:lnTo>
                    <a:pt x="13367009" y="3329577"/>
                  </a:lnTo>
                  <a:lnTo>
                    <a:pt x="13343086" y="3368154"/>
                  </a:lnTo>
                  <a:lnTo>
                    <a:pt x="13313697" y="3402478"/>
                  </a:lnTo>
                  <a:lnTo>
                    <a:pt x="13279453" y="3431935"/>
                  </a:lnTo>
                  <a:lnTo>
                    <a:pt x="13240965" y="3455912"/>
                  </a:lnTo>
                  <a:lnTo>
                    <a:pt x="13198845" y="3473798"/>
                  </a:lnTo>
                  <a:lnTo>
                    <a:pt x="13153704" y="3484979"/>
                  </a:lnTo>
                  <a:lnTo>
                    <a:pt x="13106153" y="348884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sz="2800" dirty="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2183302" y="5336132"/>
            <a:ext cx="191135" cy="581660"/>
            <a:chOff x="12183302" y="5336132"/>
            <a:chExt cx="191135" cy="581660"/>
          </a:xfrm>
        </p:grpSpPr>
        <p:sp>
          <p:nvSpPr>
            <p:cNvPr id="33" name="object 33"/>
            <p:cNvSpPr/>
            <p:nvPr/>
          </p:nvSpPr>
          <p:spPr>
            <a:xfrm>
              <a:off x="12254820" y="5336132"/>
              <a:ext cx="47625" cy="431165"/>
            </a:xfrm>
            <a:custGeom>
              <a:avLst/>
              <a:gdLst/>
              <a:ahLst/>
              <a:cxnLst/>
              <a:rect l="l" t="t" r="r" b="b"/>
              <a:pathLst>
                <a:path w="47625" h="431164">
                  <a:moveTo>
                    <a:pt x="0" y="170675"/>
                  </a:moveTo>
                  <a:lnTo>
                    <a:pt x="0" y="20755"/>
                  </a:lnTo>
                  <a:lnTo>
                    <a:pt x="20654" y="0"/>
                  </a:lnTo>
                  <a:lnTo>
                    <a:pt x="26970" y="0"/>
                  </a:lnTo>
                  <a:lnTo>
                    <a:pt x="47624" y="20755"/>
                  </a:lnTo>
                  <a:lnTo>
                    <a:pt x="47624" y="170675"/>
                  </a:lnTo>
                  <a:lnTo>
                    <a:pt x="26970" y="191431"/>
                  </a:lnTo>
                  <a:lnTo>
                    <a:pt x="20654" y="191431"/>
                  </a:lnTo>
                  <a:lnTo>
                    <a:pt x="0" y="170675"/>
                  </a:lnTo>
                  <a:close/>
                </a:path>
                <a:path w="47625" h="431164">
                  <a:moveTo>
                    <a:pt x="0" y="409965"/>
                  </a:moveTo>
                  <a:lnTo>
                    <a:pt x="0" y="260045"/>
                  </a:lnTo>
                  <a:lnTo>
                    <a:pt x="20654" y="239289"/>
                  </a:lnTo>
                  <a:lnTo>
                    <a:pt x="26970" y="239289"/>
                  </a:lnTo>
                  <a:lnTo>
                    <a:pt x="47624" y="260045"/>
                  </a:lnTo>
                  <a:lnTo>
                    <a:pt x="47624" y="409965"/>
                  </a:lnTo>
                  <a:lnTo>
                    <a:pt x="26970" y="430721"/>
                  </a:lnTo>
                  <a:lnTo>
                    <a:pt x="20654" y="430721"/>
                  </a:lnTo>
                  <a:lnTo>
                    <a:pt x="0" y="409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3302" y="5773764"/>
              <a:ext cx="190661" cy="143502"/>
            </a:xfrm>
            <a:prstGeom prst="rect">
              <a:avLst/>
            </a:prstGeom>
          </p:spPr>
        </p:pic>
      </p:grpSp>
      <p:sp>
        <p:nvSpPr>
          <p:cNvPr id="35" name="Rectangle 34"/>
          <p:cNvSpPr/>
          <p:nvPr/>
        </p:nvSpPr>
        <p:spPr>
          <a:xfrm>
            <a:off x="7728178" y="6089077"/>
            <a:ext cx="97629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6200" algn="just"/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Penilaian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kesesuaian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lahan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tekstur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tergolong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S1 (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sangat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800" spc="3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US" sz="2800" spc="3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S2 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800" spc="3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spc="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2917"/>
            <a:ext cx="1076324" cy="10763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71868" y="2745309"/>
            <a:ext cx="8255" cy="901700"/>
          </a:xfrm>
          <a:custGeom>
            <a:avLst/>
            <a:gdLst/>
            <a:ahLst/>
            <a:cxnLst/>
            <a:rect l="l" t="t" r="r" b="b"/>
            <a:pathLst>
              <a:path w="8254" h="901700">
                <a:moveTo>
                  <a:pt x="0" y="901085"/>
                </a:moveTo>
                <a:lnTo>
                  <a:pt x="8000" y="901085"/>
                </a:lnTo>
                <a:lnTo>
                  <a:pt x="8000" y="0"/>
                </a:lnTo>
                <a:lnTo>
                  <a:pt x="0" y="0"/>
                </a:lnTo>
                <a:lnTo>
                  <a:pt x="0" y="901085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91" y="3646394"/>
            <a:ext cx="129539" cy="64769"/>
          </a:xfrm>
          <a:custGeom>
            <a:avLst/>
            <a:gdLst/>
            <a:ahLst/>
            <a:cxnLst/>
            <a:rect l="l" t="t" r="r" b="b"/>
            <a:pathLst>
              <a:path w="129539" h="64770">
                <a:moveTo>
                  <a:pt x="0" y="64499"/>
                </a:moveTo>
                <a:lnTo>
                  <a:pt x="129012" y="64499"/>
                </a:lnTo>
                <a:lnTo>
                  <a:pt x="129012" y="0"/>
                </a:lnTo>
                <a:lnTo>
                  <a:pt x="0" y="0"/>
                </a:lnTo>
                <a:lnTo>
                  <a:pt x="0" y="64499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0691" y="2332107"/>
            <a:ext cx="4241800" cy="1379220"/>
            <a:chOff x="30691" y="2332107"/>
            <a:chExt cx="4241800" cy="1379220"/>
          </a:xfrm>
        </p:grpSpPr>
        <p:sp>
          <p:nvSpPr>
            <p:cNvPr id="8" name="object 8"/>
            <p:cNvSpPr/>
            <p:nvPr/>
          </p:nvSpPr>
          <p:spPr>
            <a:xfrm>
              <a:off x="159702" y="2396616"/>
              <a:ext cx="3983354" cy="1185545"/>
            </a:xfrm>
            <a:custGeom>
              <a:avLst/>
              <a:gdLst/>
              <a:ahLst/>
              <a:cxnLst/>
              <a:rect l="l" t="t" r="r" b="b"/>
              <a:pathLst>
                <a:path w="3983354" h="1185545">
                  <a:moveTo>
                    <a:pt x="3983151" y="0"/>
                  </a:moveTo>
                  <a:lnTo>
                    <a:pt x="0" y="0"/>
                  </a:lnTo>
                  <a:lnTo>
                    <a:pt x="0" y="64490"/>
                  </a:lnTo>
                  <a:lnTo>
                    <a:pt x="0" y="1185291"/>
                  </a:lnTo>
                  <a:lnTo>
                    <a:pt x="3983151" y="1185291"/>
                  </a:lnTo>
                  <a:lnTo>
                    <a:pt x="3983151" y="64490"/>
                  </a:lnTo>
                  <a:lnTo>
                    <a:pt x="3983151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683" y="2332113"/>
              <a:ext cx="4241800" cy="1379220"/>
            </a:xfrm>
            <a:custGeom>
              <a:avLst/>
              <a:gdLst/>
              <a:ahLst/>
              <a:cxnLst/>
              <a:rect l="l" t="t" r="r" b="b"/>
              <a:pathLst>
                <a:path w="4241800" h="1379220">
                  <a:moveTo>
                    <a:pt x="4241177" y="0"/>
                  </a:moveTo>
                  <a:lnTo>
                    <a:pt x="4112171" y="0"/>
                  </a:lnTo>
                  <a:lnTo>
                    <a:pt x="4112171" y="128993"/>
                  </a:lnTo>
                  <a:lnTo>
                    <a:pt x="4112171" y="1249794"/>
                  </a:lnTo>
                  <a:lnTo>
                    <a:pt x="129019" y="1249794"/>
                  </a:lnTo>
                  <a:lnTo>
                    <a:pt x="129019" y="128993"/>
                  </a:lnTo>
                  <a:lnTo>
                    <a:pt x="4112171" y="128993"/>
                  </a:lnTo>
                  <a:lnTo>
                    <a:pt x="4112171" y="0"/>
                  </a:lnTo>
                  <a:lnTo>
                    <a:pt x="129019" y="0"/>
                  </a:lnTo>
                  <a:lnTo>
                    <a:pt x="0" y="0"/>
                  </a:lnTo>
                  <a:lnTo>
                    <a:pt x="0" y="1378788"/>
                  </a:lnTo>
                  <a:lnTo>
                    <a:pt x="129019" y="1378788"/>
                  </a:lnTo>
                  <a:lnTo>
                    <a:pt x="4112171" y="1378788"/>
                  </a:lnTo>
                  <a:lnTo>
                    <a:pt x="4241177" y="1378788"/>
                  </a:lnTo>
                  <a:lnTo>
                    <a:pt x="4241177" y="0"/>
                  </a:lnTo>
                  <a:close/>
                </a:path>
              </a:pathLst>
            </a:custGeom>
            <a:solidFill>
              <a:srgbClr val="4A5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420688"/>
            <a:ext cx="83038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45" dirty="0">
                <a:solidFill>
                  <a:srgbClr val="F0F1F0"/>
                </a:solidFill>
              </a:rPr>
              <a:t>POKOK</a:t>
            </a:r>
            <a:r>
              <a:rPr sz="7200" spc="55" dirty="0">
                <a:solidFill>
                  <a:srgbClr val="F0F1F0"/>
                </a:solidFill>
              </a:rPr>
              <a:t> </a:t>
            </a:r>
            <a:r>
              <a:rPr sz="7200" spc="50" dirty="0">
                <a:solidFill>
                  <a:srgbClr val="F0F1F0"/>
                </a:solidFill>
              </a:rPr>
              <a:t>BAHASAN</a:t>
            </a:r>
            <a:endParaRPr sz="720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4164574"/>
            <a:ext cx="123825" cy="123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04390" y="3974717"/>
            <a:ext cx="2661920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dirty="0">
                <a:solidFill>
                  <a:srgbClr val="F0F1F0"/>
                </a:solidFill>
                <a:latin typeface="Lucida Sans Unicode"/>
                <a:cs typeface="Lucida Sans Unicode"/>
              </a:rPr>
              <a:t>Latar</a:t>
            </a:r>
            <a:r>
              <a:rPr sz="2900" spc="-215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45" dirty="0">
                <a:solidFill>
                  <a:srgbClr val="F0F1F0"/>
                </a:solidFill>
                <a:latin typeface="Lucida Sans Unicode"/>
                <a:cs typeface="Lucida Sans Unicode"/>
              </a:rPr>
              <a:t>Belakang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4869424"/>
            <a:ext cx="123825" cy="1238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04390" y="4679567"/>
            <a:ext cx="332676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35" dirty="0">
                <a:solidFill>
                  <a:srgbClr val="F0F1F0"/>
                </a:solidFill>
                <a:latin typeface="Lucida Sans Unicode"/>
                <a:cs typeface="Lucida Sans Unicode"/>
              </a:rPr>
              <a:t>Rumusan</a:t>
            </a:r>
            <a:r>
              <a:rPr sz="2900" spc="-220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80" dirty="0">
                <a:solidFill>
                  <a:srgbClr val="F0F1F0"/>
                </a:solidFill>
                <a:latin typeface="Lucida Sans Unicode"/>
                <a:cs typeface="Lucida Sans Unicode"/>
              </a:rPr>
              <a:t>Masalah</a:t>
            </a:r>
            <a:endParaRPr sz="2900" dirty="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5574274"/>
            <a:ext cx="123825" cy="12382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04390" y="5384417"/>
            <a:ext cx="3045460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-325" dirty="0">
                <a:solidFill>
                  <a:srgbClr val="F0F1F0"/>
                </a:solidFill>
                <a:latin typeface="Lucida Sans Unicode"/>
                <a:cs typeface="Lucida Sans Unicode"/>
              </a:rPr>
              <a:t>T</a:t>
            </a:r>
            <a:r>
              <a:rPr sz="2900" spc="-15" dirty="0">
                <a:solidFill>
                  <a:srgbClr val="F0F1F0"/>
                </a:solidFill>
                <a:latin typeface="Lucida Sans Unicode"/>
                <a:cs typeface="Lucida Sans Unicode"/>
              </a:rPr>
              <a:t>u</a:t>
            </a:r>
            <a:r>
              <a:rPr sz="2900" spc="-190" dirty="0">
                <a:solidFill>
                  <a:srgbClr val="F0F1F0"/>
                </a:solidFill>
                <a:latin typeface="Lucida Sans Unicode"/>
                <a:cs typeface="Lucida Sans Unicode"/>
              </a:rPr>
              <a:t>j</a:t>
            </a:r>
            <a:r>
              <a:rPr sz="2900" spc="-15" dirty="0">
                <a:solidFill>
                  <a:srgbClr val="F0F1F0"/>
                </a:solidFill>
                <a:latin typeface="Lucida Sans Unicode"/>
                <a:cs typeface="Lucida Sans Unicode"/>
              </a:rPr>
              <a:t>u</a:t>
            </a:r>
            <a:r>
              <a:rPr sz="2900" spc="285" dirty="0">
                <a:solidFill>
                  <a:srgbClr val="F0F1F0"/>
                </a:solidFill>
                <a:latin typeface="Lucida Sans Unicode"/>
                <a:cs typeface="Lucida Sans Unicode"/>
              </a:rPr>
              <a:t>a</a:t>
            </a:r>
            <a:r>
              <a:rPr sz="2900" spc="-10" dirty="0">
                <a:solidFill>
                  <a:srgbClr val="F0F1F0"/>
                </a:solidFill>
                <a:latin typeface="Lucida Sans Unicode"/>
                <a:cs typeface="Lucida Sans Unicode"/>
              </a:rPr>
              <a:t>n</a:t>
            </a:r>
            <a:r>
              <a:rPr sz="2900" spc="-175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10" dirty="0">
                <a:solidFill>
                  <a:srgbClr val="F0F1F0"/>
                </a:solidFill>
                <a:latin typeface="Lucida Sans Unicode"/>
                <a:cs typeface="Lucida Sans Unicode"/>
              </a:rPr>
              <a:t>P</a:t>
            </a:r>
            <a:r>
              <a:rPr sz="2900" spc="114" dirty="0">
                <a:solidFill>
                  <a:srgbClr val="F0F1F0"/>
                </a:solidFill>
                <a:latin typeface="Lucida Sans Unicode"/>
                <a:cs typeface="Lucida Sans Unicode"/>
              </a:rPr>
              <a:t>e</a:t>
            </a:r>
            <a:r>
              <a:rPr sz="2900" spc="-15" dirty="0">
                <a:solidFill>
                  <a:srgbClr val="F0F1F0"/>
                </a:solidFill>
                <a:latin typeface="Lucida Sans Unicode"/>
                <a:cs typeface="Lucida Sans Unicode"/>
              </a:rPr>
              <a:t>n</a:t>
            </a:r>
            <a:r>
              <a:rPr sz="2900" spc="114" dirty="0">
                <a:solidFill>
                  <a:srgbClr val="F0F1F0"/>
                </a:solidFill>
                <a:latin typeface="Lucida Sans Unicode"/>
                <a:cs typeface="Lucida Sans Unicode"/>
              </a:rPr>
              <a:t>e</a:t>
            </a:r>
            <a:r>
              <a:rPr sz="2900" spc="-150" dirty="0">
                <a:solidFill>
                  <a:srgbClr val="F0F1F0"/>
                </a:solidFill>
                <a:latin typeface="Lucida Sans Unicode"/>
                <a:cs typeface="Lucida Sans Unicode"/>
              </a:rPr>
              <a:t>li</a:t>
            </a:r>
            <a:r>
              <a:rPr sz="2900" spc="-70" dirty="0">
                <a:solidFill>
                  <a:srgbClr val="F0F1F0"/>
                </a:solidFill>
                <a:latin typeface="Lucida Sans Unicode"/>
                <a:cs typeface="Lucida Sans Unicode"/>
              </a:rPr>
              <a:t>t</a:t>
            </a:r>
            <a:r>
              <a:rPr sz="2900" spc="-150" dirty="0">
                <a:solidFill>
                  <a:srgbClr val="F0F1F0"/>
                </a:solidFill>
                <a:latin typeface="Lucida Sans Unicode"/>
                <a:cs typeface="Lucida Sans Unicode"/>
              </a:rPr>
              <a:t>i</a:t>
            </a:r>
            <a:r>
              <a:rPr sz="2900" spc="285" dirty="0">
                <a:solidFill>
                  <a:srgbClr val="F0F1F0"/>
                </a:solidFill>
                <a:latin typeface="Lucida Sans Unicode"/>
                <a:cs typeface="Lucida Sans Unicode"/>
              </a:rPr>
              <a:t>a</a:t>
            </a:r>
            <a:r>
              <a:rPr sz="2900" spc="-10" dirty="0">
                <a:solidFill>
                  <a:srgbClr val="F0F1F0"/>
                </a:solidFill>
                <a:latin typeface="Lucida Sans Unicode"/>
                <a:cs typeface="Lucida Sans Unicode"/>
              </a:rPr>
              <a:t>n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6279124"/>
            <a:ext cx="123825" cy="1238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04390" y="6089267"/>
            <a:ext cx="334327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75" dirty="0">
                <a:solidFill>
                  <a:srgbClr val="F0F1F0"/>
                </a:solidFill>
                <a:latin typeface="Lucida Sans Unicode"/>
                <a:cs typeface="Lucida Sans Unicode"/>
              </a:rPr>
              <a:t>Manfaat</a:t>
            </a:r>
            <a:r>
              <a:rPr sz="2900" spc="-210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-5" dirty="0">
                <a:solidFill>
                  <a:srgbClr val="F0F1F0"/>
                </a:solidFill>
                <a:latin typeface="Lucida Sans Unicode"/>
                <a:cs typeface="Lucida Sans Unicode"/>
              </a:rPr>
              <a:t>Penelitian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703" y="2745309"/>
            <a:ext cx="3983354" cy="836930"/>
          </a:xfrm>
          <a:prstGeom prst="rect">
            <a:avLst/>
          </a:prstGeom>
          <a:solidFill>
            <a:srgbClr val="C2AE94"/>
          </a:solidFill>
        </p:spPr>
        <p:txBody>
          <a:bodyPr vert="horz" wrap="square" lIns="0" tIns="635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50"/>
              </a:spcBef>
            </a:pPr>
            <a:r>
              <a:rPr sz="3000" b="1" spc="325" dirty="0">
                <a:solidFill>
                  <a:srgbClr val="F0F1F0"/>
                </a:solidFill>
                <a:latin typeface="Arial"/>
                <a:cs typeface="Arial"/>
              </a:rPr>
              <a:t>PENDAHULUAN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60331" y="2332119"/>
            <a:ext cx="4241800" cy="1956285"/>
            <a:chOff x="4662309" y="2332113"/>
            <a:chExt cx="4241800" cy="1956285"/>
          </a:xfrm>
        </p:grpSpPr>
        <p:sp>
          <p:nvSpPr>
            <p:cNvPr id="22" name="object 22"/>
            <p:cNvSpPr/>
            <p:nvPr/>
          </p:nvSpPr>
          <p:spPr>
            <a:xfrm>
              <a:off x="4791316" y="2396616"/>
              <a:ext cx="3983354" cy="1185545"/>
            </a:xfrm>
            <a:custGeom>
              <a:avLst/>
              <a:gdLst/>
              <a:ahLst/>
              <a:cxnLst/>
              <a:rect l="l" t="t" r="r" b="b"/>
              <a:pathLst>
                <a:path w="3983354" h="1185545">
                  <a:moveTo>
                    <a:pt x="3983164" y="0"/>
                  </a:moveTo>
                  <a:lnTo>
                    <a:pt x="0" y="0"/>
                  </a:lnTo>
                  <a:lnTo>
                    <a:pt x="0" y="64490"/>
                  </a:lnTo>
                  <a:lnTo>
                    <a:pt x="0" y="1185291"/>
                  </a:lnTo>
                  <a:lnTo>
                    <a:pt x="3983164" y="1185291"/>
                  </a:lnTo>
                  <a:lnTo>
                    <a:pt x="3983164" y="64490"/>
                  </a:lnTo>
                  <a:lnTo>
                    <a:pt x="3983164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62309" y="2332113"/>
              <a:ext cx="4241800" cy="1379220"/>
            </a:xfrm>
            <a:custGeom>
              <a:avLst/>
              <a:gdLst/>
              <a:ahLst/>
              <a:cxnLst/>
              <a:rect l="l" t="t" r="r" b="b"/>
              <a:pathLst>
                <a:path w="4241800" h="1379220">
                  <a:moveTo>
                    <a:pt x="4241177" y="0"/>
                  </a:moveTo>
                  <a:lnTo>
                    <a:pt x="4112171" y="0"/>
                  </a:lnTo>
                  <a:lnTo>
                    <a:pt x="4112171" y="128993"/>
                  </a:lnTo>
                  <a:lnTo>
                    <a:pt x="4112171" y="1249794"/>
                  </a:lnTo>
                  <a:lnTo>
                    <a:pt x="129006" y="1249794"/>
                  </a:lnTo>
                  <a:lnTo>
                    <a:pt x="129006" y="128993"/>
                  </a:lnTo>
                  <a:lnTo>
                    <a:pt x="4112171" y="128993"/>
                  </a:lnTo>
                  <a:lnTo>
                    <a:pt x="4112171" y="0"/>
                  </a:lnTo>
                  <a:lnTo>
                    <a:pt x="129006" y="0"/>
                  </a:lnTo>
                  <a:lnTo>
                    <a:pt x="0" y="0"/>
                  </a:lnTo>
                  <a:lnTo>
                    <a:pt x="0" y="1378788"/>
                  </a:lnTo>
                  <a:lnTo>
                    <a:pt x="129006" y="1378788"/>
                  </a:lnTo>
                  <a:lnTo>
                    <a:pt x="4112171" y="1378788"/>
                  </a:lnTo>
                  <a:lnTo>
                    <a:pt x="4241177" y="1378788"/>
                  </a:lnTo>
                  <a:lnTo>
                    <a:pt x="4241177" y="0"/>
                  </a:lnTo>
                  <a:close/>
                </a:path>
              </a:pathLst>
            </a:custGeom>
            <a:solidFill>
              <a:srgbClr val="4A5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7374" y="4164574"/>
              <a:ext cx="123825" cy="12382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236015" y="3974717"/>
            <a:ext cx="2919730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-345" dirty="0">
                <a:solidFill>
                  <a:srgbClr val="F0F1F0"/>
                </a:solidFill>
                <a:latin typeface="Lucida Sans Unicode"/>
                <a:cs typeface="Lucida Sans Unicode"/>
              </a:rPr>
              <a:t>L</a:t>
            </a:r>
            <a:r>
              <a:rPr sz="2900" spc="5" dirty="0">
                <a:solidFill>
                  <a:srgbClr val="F0F1F0"/>
                </a:solidFill>
                <a:latin typeface="Lucida Sans Unicode"/>
                <a:cs typeface="Lucida Sans Unicode"/>
              </a:rPr>
              <a:t>o</a:t>
            </a:r>
            <a:r>
              <a:rPr sz="2900" spc="-260" dirty="0">
                <a:solidFill>
                  <a:srgbClr val="F0F1F0"/>
                </a:solidFill>
                <a:latin typeface="Lucida Sans Unicode"/>
                <a:cs typeface="Lucida Sans Unicode"/>
              </a:rPr>
              <a:t>k</a:t>
            </a:r>
            <a:r>
              <a:rPr sz="2900" spc="285" dirty="0">
                <a:solidFill>
                  <a:srgbClr val="F0F1F0"/>
                </a:solidFill>
                <a:latin typeface="Lucida Sans Unicode"/>
                <a:cs typeface="Lucida Sans Unicode"/>
              </a:rPr>
              <a:t>a</a:t>
            </a:r>
            <a:r>
              <a:rPr sz="2900" spc="-25" dirty="0">
                <a:solidFill>
                  <a:srgbClr val="F0F1F0"/>
                </a:solidFill>
                <a:latin typeface="Lucida Sans Unicode"/>
                <a:cs typeface="Lucida Sans Unicode"/>
              </a:rPr>
              <a:t>s</a:t>
            </a:r>
            <a:r>
              <a:rPr sz="2900" spc="-150" dirty="0">
                <a:solidFill>
                  <a:srgbClr val="F0F1F0"/>
                </a:solidFill>
                <a:latin typeface="Lucida Sans Unicode"/>
                <a:cs typeface="Lucida Sans Unicode"/>
              </a:rPr>
              <a:t>i</a:t>
            </a:r>
            <a:r>
              <a:rPr sz="2900" spc="-175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10" dirty="0">
                <a:solidFill>
                  <a:srgbClr val="F0F1F0"/>
                </a:solidFill>
                <a:latin typeface="Lucida Sans Unicode"/>
                <a:cs typeface="Lucida Sans Unicode"/>
              </a:rPr>
              <a:t>P</a:t>
            </a:r>
            <a:r>
              <a:rPr sz="2900" spc="114" dirty="0">
                <a:solidFill>
                  <a:srgbClr val="F0F1F0"/>
                </a:solidFill>
                <a:latin typeface="Lucida Sans Unicode"/>
                <a:cs typeface="Lucida Sans Unicode"/>
              </a:rPr>
              <a:t>e</a:t>
            </a:r>
            <a:r>
              <a:rPr sz="2900" spc="-15" dirty="0">
                <a:solidFill>
                  <a:srgbClr val="F0F1F0"/>
                </a:solidFill>
                <a:latin typeface="Lucida Sans Unicode"/>
                <a:cs typeface="Lucida Sans Unicode"/>
              </a:rPr>
              <a:t>n</a:t>
            </a:r>
            <a:r>
              <a:rPr sz="2900" spc="114" dirty="0">
                <a:solidFill>
                  <a:srgbClr val="F0F1F0"/>
                </a:solidFill>
                <a:latin typeface="Lucida Sans Unicode"/>
                <a:cs typeface="Lucida Sans Unicode"/>
              </a:rPr>
              <a:t>e</a:t>
            </a:r>
            <a:r>
              <a:rPr sz="2900" spc="-150" dirty="0">
                <a:solidFill>
                  <a:srgbClr val="F0F1F0"/>
                </a:solidFill>
                <a:latin typeface="Lucida Sans Unicode"/>
                <a:cs typeface="Lucida Sans Unicode"/>
              </a:rPr>
              <a:t>li</a:t>
            </a:r>
            <a:r>
              <a:rPr sz="2900" spc="-70" dirty="0">
                <a:solidFill>
                  <a:srgbClr val="F0F1F0"/>
                </a:solidFill>
                <a:latin typeface="Lucida Sans Unicode"/>
                <a:cs typeface="Lucida Sans Unicode"/>
              </a:rPr>
              <a:t>t</a:t>
            </a:r>
            <a:r>
              <a:rPr sz="2900" spc="-150" dirty="0">
                <a:solidFill>
                  <a:srgbClr val="F0F1F0"/>
                </a:solidFill>
                <a:latin typeface="Lucida Sans Unicode"/>
                <a:cs typeface="Lucida Sans Unicode"/>
              </a:rPr>
              <a:t>i</a:t>
            </a:r>
            <a:r>
              <a:rPr sz="2900" spc="285" dirty="0">
                <a:solidFill>
                  <a:srgbClr val="F0F1F0"/>
                </a:solidFill>
                <a:latin typeface="Lucida Sans Unicode"/>
                <a:cs typeface="Lucida Sans Unicode"/>
              </a:rPr>
              <a:t>a</a:t>
            </a:r>
            <a:r>
              <a:rPr sz="2900" spc="-10" dirty="0">
                <a:solidFill>
                  <a:srgbClr val="F0F1F0"/>
                </a:solidFill>
                <a:latin typeface="Lucida Sans Unicode"/>
                <a:cs typeface="Lucida Sans Unicode"/>
              </a:rPr>
              <a:t>n</a:t>
            </a:r>
            <a:endParaRPr sz="29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917374" y="4869424"/>
            <a:ext cx="123825" cy="828675"/>
            <a:chOff x="4917374" y="4869424"/>
            <a:chExt cx="123825" cy="82867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7374" y="4869424"/>
              <a:ext cx="123825" cy="1238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7374" y="5574274"/>
              <a:ext cx="123825" cy="12382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236015" y="4679567"/>
            <a:ext cx="276161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-15" dirty="0">
                <a:solidFill>
                  <a:srgbClr val="F0F1F0"/>
                </a:solidFill>
                <a:latin typeface="Lucida Sans Unicode"/>
                <a:cs typeface="Lucida Sans Unicode"/>
              </a:rPr>
              <a:t>Alat</a:t>
            </a:r>
            <a:r>
              <a:rPr sz="2900" spc="-204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110" dirty="0">
                <a:solidFill>
                  <a:srgbClr val="F0F1F0"/>
                </a:solidFill>
                <a:latin typeface="Lucida Sans Unicode"/>
                <a:cs typeface="Lucida Sans Unicode"/>
              </a:rPr>
              <a:t>dan</a:t>
            </a:r>
            <a:r>
              <a:rPr sz="2900" spc="-200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114" dirty="0">
                <a:solidFill>
                  <a:srgbClr val="F0F1F0"/>
                </a:solidFill>
                <a:latin typeface="Lucida Sans Unicode"/>
                <a:cs typeface="Lucida Sans Unicode"/>
              </a:rPr>
              <a:t>Bahan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91328" y="2745309"/>
            <a:ext cx="3983354" cy="836930"/>
          </a:xfrm>
          <a:prstGeom prst="rect">
            <a:avLst/>
          </a:prstGeom>
          <a:solidFill>
            <a:srgbClr val="C2AE94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50"/>
              </a:lnSpc>
            </a:pPr>
            <a:r>
              <a:rPr sz="3000" b="1" spc="300" dirty="0">
                <a:solidFill>
                  <a:srgbClr val="F0F1F0"/>
                </a:solidFill>
                <a:latin typeface="Arial"/>
                <a:cs typeface="Arial"/>
              </a:rPr>
              <a:t>METODE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b="1" spc="320" dirty="0">
                <a:solidFill>
                  <a:srgbClr val="F0F1F0"/>
                </a:solidFill>
                <a:latin typeface="Arial"/>
                <a:cs typeface="Arial"/>
              </a:rPr>
              <a:t>PENELITIAN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443043" y="2396622"/>
            <a:ext cx="4241800" cy="1896596"/>
            <a:chOff x="9445308" y="2332113"/>
            <a:chExt cx="4241800" cy="1896596"/>
          </a:xfrm>
        </p:grpSpPr>
        <p:sp>
          <p:nvSpPr>
            <p:cNvPr id="34" name="object 34"/>
            <p:cNvSpPr/>
            <p:nvPr/>
          </p:nvSpPr>
          <p:spPr>
            <a:xfrm>
              <a:off x="9574327" y="2396616"/>
              <a:ext cx="3983354" cy="1185545"/>
            </a:xfrm>
            <a:custGeom>
              <a:avLst/>
              <a:gdLst/>
              <a:ahLst/>
              <a:cxnLst/>
              <a:rect l="l" t="t" r="r" b="b"/>
              <a:pathLst>
                <a:path w="3983355" h="1185545">
                  <a:moveTo>
                    <a:pt x="3983151" y="0"/>
                  </a:moveTo>
                  <a:lnTo>
                    <a:pt x="0" y="0"/>
                  </a:lnTo>
                  <a:lnTo>
                    <a:pt x="0" y="64490"/>
                  </a:lnTo>
                  <a:lnTo>
                    <a:pt x="0" y="1185291"/>
                  </a:lnTo>
                  <a:lnTo>
                    <a:pt x="3983151" y="1185291"/>
                  </a:lnTo>
                  <a:lnTo>
                    <a:pt x="3983151" y="64490"/>
                  </a:lnTo>
                  <a:lnTo>
                    <a:pt x="3983151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445308" y="2332113"/>
              <a:ext cx="4241800" cy="1379220"/>
            </a:xfrm>
            <a:custGeom>
              <a:avLst/>
              <a:gdLst/>
              <a:ahLst/>
              <a:cxnLst/>
              <a:rect l="l" t="t" r="r" b="b"/>
              <a:pathLst>
                <a:path w="4241800" h="1379220">
                  <a:moveTo>
                    <a:pt x="4241177" y="0"/>
                  </a:moveTo>
                  <a:lnTo>
                    <a:pt x="4112171" y="0"/>
                  </a:lnTo>
                  <a:lnTo>
                    <a:pt x="4112171" y="128993"/>
                  </a:lnTo>
                  <a:lnTo>
                    <a:pt x="4112171" y="1249794"/>
                  </a:lnTo>
                  <a:lnTo>
                    <a:pt x="129019" y="1249794"/>
                  </a:lnTo>
                  <a:lnTo>
                    <a:pt x="129019" y="128993"/>
                  </a:lnTo>
                  <a:lnTo>
                    <a:pt x="4112171" y="128993"/>
                  </a:lnTo>
                  <a:lnTo>
                    <a:pt x="4112171" y="0"/>
                  </a:lnTo>
                  <a:lnTo>
                    <a:pt x="129019" y="0"/>
                  </a:lnTo>
                  <a:lnTo>
                    <a:pt x="0" y="0"/>
                  </a:lnTo>
                  <a:lnTo>
                    <a:pt x="0" y="1378788"/>
                  </a:lnTo>
                  <a:lnTo>
                    <a:pt x="129019" y="1378788"/>
                  </a:lnTo>
                  <a:lnTo>
                    <a:pt x="4112171" y="1378788"/>
                  </a:lnTo>
                  <a:lnTo>
                    <a:pt x="4241177" y="1378788"/>
                  </a:lnTo>
                  <a:lnTo>
                    <a:pt x="4241177" y="0"/>
                  </a:lnTo>
                  <a:close/>
                </a:path>
              </a:pathLst>
            </a:custGeom>
            <a:solidFill>
              <a:srgbClr val="4A5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4176" y="4133460"/>
              <a:ext cx="95250" cy="95249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988" y="5528763"/>
            <a:ext cx="96412" cy="71937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574331" y="2745309"/>
            <a:ext cx="3983354" cy="836930"/>
          </a:xfrm>
          <a:prstGeom prst="rect">
            <a:avLst/>
          </a:prstGeom>
          <a:solidFill>
            <a:srgbClr val="C2AE94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50"/>
              </a:lnSpc>
              <a:tabLst>
                <a:tab pos="1522730" algn="l"/>
              </a:tabLst>
            </a:pPr>
            <a:r>
              <a:rPr sz="3000" b="1" spc="285" dirty="0">
                <a:solidFill>
                  <a:srgbClr val="F0F1F0"/>
                </a:solidFill>
                <a:latin typeface="Arial"/>
                <a:cs typeface="Arial"/>
              </a:rPr>
              <a:t>HASIL	</a:t>
            </a:r>
            <a:r>
              <a:rPr sz="3000" b="1" spc="240" dirty="0">
                <a:solidFill>
                  <a:srgbClr val="F0F1F0"/>
                </a:solidFill>
                <a:latin typeface="Arial"/>
                <a:cs typeface="Arial"/>
              </a:rPr>
              <a:t>dan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b="1" spc="320" dirty="0">
                <a:solidFill>
                  <a:srgbClr val="F0F1F0"/>
                </a:solidFill>
                <a:latin typeface="Arial"/>
                <a:cs typeface="Arial"/>
              </a:rPr>
              <a:t>PEMBAHASAN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980320" y="2332119"/>
            <a:ext cx="4241800" cy="1956285"/>
            <a:chOff x="14047254" y="2332113"/>
            <a:chExt cx="4241800" cy="1956285"/>
          </a:xfrm>
        </p:grpSpPr>
        <p:sp>
          <p:nvSpPr>
            <p:cNvPr id="45" name="object 45"/>
            <p:cNvSpPr/>
            <p:nvPr/>
          </p:nvSpPr>
          <p:spPr>
            <a:xfrm>
              <a:off x="14176273" y="2396616"/>
              <a:ext cx="3983354" cy="1185545"/>
            </a:xfrm>
            <a:custGeom>
              <a:avLst/>
              <a:gdLst/>
              <a:ahLst/>
              <a:cxnLst/>
              <a:rect l="l" t="t" r="r" b="b"/>
              <a:pathLst>
                <a:path w="3983355" h="1185545">
                  <a:moveTo>
                    <a:pt x="3983151" y="0"/>
                  </a:moveTo>
                  <a:lnTo>
                    <a:pt x="0" y="0"/>
                  </a:lnTo>
                  <a:lnTo>
                    <a:pt x="0" y="64490"/>
                  </a:lnTo>
                  <a:lnTo>
                    <a:pt x="0" y="1185291"/>
                  </a:lnTo>
                  <a:lnTo>
                    <a:pt x="3983151" y="1185291"/>
                  </a:lnTo>
                  <a:lnTo>
                    <a:pt x="3983151" y="64490"/>
                  </a:lnTo>
                  <a:lnTo>
                    <a:pt x="3983151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047254" y="2332113"/>
              <a:ext cx="4241800" cy="1379220"/>
            </a:xfrm>
            <a:custGeom>
              <a:avLst/>
              <a:gdLst/>
              <a:ahLst/>
              <a:cxnLst/>
              <a:rect l="l" t="t" r="r" b="b"/>
              <a:pathLst>
                <a:path w="4241800" h="1379220">
                  <a:moveTo>
                    <a:pt x="4241177" y="0"/>
                  </a:moveTo>
                  <a:lnTo>
                    <a:pt x="4112171" y="0"/>
                  </a:lnTo>
                  <a:lnTo>
                    <a:pt x="4112171" y="128993"/>
                  </a:lnTo>
                  <a:lnTo>
                    <a:pt x="4112171" y="1249794"/>
                  </a:lnTo>
                  <a:lnTo>
                    <a:pt x="129019" y="1249794"/>
                  </a:lnTo>
                  <a:lnTo>
                    <a:pt x="129019" y="128993"/>
                  </a:lnTo>
                  <a:lnTo>
                    <a:pt x="4112171" y="128993"/>
                  </a:lnTo>
                  <a:lnTo>
                    <a:pt x="4112171" y="0"/>
                  </a:lnTo>
                  <a:lnTo>
                    <a:pt x="129019" y="0"/>
                  </a:lnTo>
                  <a:lnTo>
                    <a:pt x="0" y="0"/>
                  </a:lnTo>
                  <a:lnTo>
                    <a:pt x="0" y="1378788"/>
                  </a:lnTo>
                  <a:lnTo>
                    <a:pt x="129019" y="1378788"/>
                  </a:lnTo>
                  <a:lnTo>
                    <a:pt x="4112171" y="1378788"/>
                  </a:lnTo>
                  <a:lnTo>
                    <a:pt x="4241177" y="1378788"/>
                  </a:lnTo>
                  <a:lnTo>
                    <a:pt x="4241177" y="0"/>
                  </a:lnTo>
                  <a:close/>
                </a:path>
              </a:pathLst>
            </a:custGeom>
            <a:solidFill>
              <a:srgbClr val="4A5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02322" y="4164574"/>
              <a:ext cx="123825" cy="12382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4620963" y="3974717"/>
            <a:ext cx="210883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5" dirty="0">
                <a:solidFill>
                  <a:srgbClr val="F0F1F0"/>
                </a:solidFill>
                <a:latin typeface="Lucida Sans Unicode"/>
                <a:cs typeface="Lucida Sans Unicode"/>
              </a:rPr>
              <a:t>Kesimpulan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02322" y="4869424"/>
            <a:ext cx="123825" cy="123824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4620963" y="4679567"/>
            <a:ext cx="106235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95" dirty="0">
                <a:solidFill>
                  <a:srgbClr val="F0F1F0"/>
                </a:solidFill>
                <a:latin typeface="Lucida Sans Unicode"/>
                <a:cs typeface="Lucida Sans Unicode"/>
              </a:rPr>
              <a:t>Saran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176275" y="2745309"/>
            <a:ext cx="3983354" cy="836930"/>
          </a:xfrm>
          <a:prstGeom prst="rect">
            <a:avLst/>
          </a:prstGeom>
          <a:solidFill>
            <a:srgbClr val="C2AE94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25"/>
              </a:lnSpc>
              <a:tabLst>
                <a:tab pos="3127375" algn="l"/>
              </a:tabLst>
            </a:pPr>
            <a:r>
              <a:rPr sz="3000" b="1" spc="320" dirty="0">
                <a:solidFill>
                  <a:srgbClr val="F0F1F0"/>
                </a:solidFill>
                <a:latin typeface="Arial"/>
                <a:cs typeface="Arial"/>
              </a:rPr>
              <a:t>KESIMPULAN	</a:t>
            </a:r>
            <a:r>
              <a:rPr sz="3000" b="1" spc="240" dirty="0">
                <a:solidFill>
                  <a:srgbClr val="F0F1F0"/>
                </a:solidFill>
                <a:latin typeface="Arial"/>
                <a:cs typeface="Arial"/>
              </a:rPr>
              <a:t>dan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b="1" spc="285" dirty="0">
                <a:solidFill>
                  <a:srgbClr val="F0F1F0"/>
                </a:solidFill>
                <a:latin typeface="Arial"/>
                <a:cs typeface="Arial"/>
              </a:rPr>
              <a:t>SARAN</a:t>
            </a:r>
            <a:endParaRPr sz="3000">
              <a:latin typeface="Arial"/>
              <a:cs typeface="Arial"/>
            </a:endParaRPr>
          </a:p>
        </p:txBody>
      </p:sp>
      <p:sp>
        <p:nvSpPr>
          <p:cNvPr id="52" name="object 30"/>
          <p:cNvSpPr txBox="1"/>
          <p:nvPr/>
        </p:nvSpPr>
        <p:spPr>
          <a:xfrm>
            <a:off x="5236015" y="5384417"/>
            <a:ext cx="3186430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20" dirty="0">
                <a:solidFill>
                  <a:srgbClr val="F0F1F0"/>
                </a:solidFill>
                <a:latin typeface="Lucida Sans Unicode"/>
                <a:cs typeface="Lucida Sans Unicode"/>
              </a:rPr>
              <a:t>Metode</a:t>
            </a:r>
            <a:r>
              <a:rPr sz="2900" spc="-200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-5" dirty="0">
                <a:solidFill>
                  <a:srgbClr val="F0F1F0"/>
                </a:solidFill>
                <a:latin typeface="Lucida Sans Unicode"/>
                <a:cs typeface="Lucida Sans Unicode"/>
              </a:rPr>
              <a:t>Penelitian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53" name="object 30"/>
          <p:cNvSpPr txBox="1"/>
          <p:nvPr/>
        </p:nvSpPr>
        <p:spPr>
          <a:xfrm>
            <a:off x="9829800" y="4059927"/>
            <a:ext cx="3773178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lang="es-ES" sz="2400" spc="40" dirty="0" err="1" smtClean="0">
                <a:solidFill>
                  <a:schemeClr val="bg1"/>
                </a:solidFill>
                <a:latin typeface="Lucida Sans Unicode"/>
                <a:cs typeface="Lucida Sans Unicode"/>
              </a:rPr>
              <a:t>Kelas</a:t>
            </a:r>
            <a:r>
              <a:rPr lang="es-ES" sz="2400" spc="40" dirty="0" smtClean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s-ES" sz="2400" spc="40" dirty="0" err="1" smtClean="0">
                <a:solidFill>
                  <a:schemeClr val="bg1"/>
                </a:solidFill>
                <a:latin typeface="Lucida Sans Unicode"/>
                <a:cs typeface="Lucida Sans Unicode"/>
              </a:rPr>
              <a:t>Kesesuaian</a:t>
            </a:r>
            <a:r>
              <a:rPr lang="es-ES" sz="2400" spc="250" dirty="0" smtClean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s-ES" sz="2400" spc="45" dirty="0" err="1" smtClean="0">
                <a:solidFill>
                  <a:schemeClr val="bg1"/>
                </a:solidFill>
                <a:latin typeface="Lucida Sans Unicode"/>
                <a:cs typeface="Lucida Sans Unicode"/>
              </a:rPr>
              <a:t>Lahan</a:t>
            </a:r>
            <a:endParaRPr lang="es-ES" sz="2400" dirty="0" smtClean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54" name="object 30"/>
          <p:cNvSpPr txBox="1"/>
          <p:nvPr/>
        </p:nvSpPr>
        <p:spPr>
          <a:xfrm>
            <a:off x="9829800" y="4761985"/>
            <a:ext cx="3242099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lang="es-ES" sz="2400" dirty="0" err="1" smtClean="0">
                <a:solidFill>
                  <a:schemeClr val="bg1"/>
                </a:solidFill>
                <a:latin typeface="Lucida Sans Unicode"/>
                <a:cs typeface="Lucida Sans Unicode"/>
              </a:rPr>
              <a:t>Fator</a:t>
            </a:r>
            <a:r>
              <a:rPr lang="es-ES" sz="2400" dirty="0" smtClean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Lucida Sans Unicode"/>
                <a:cs typeface="Lucida Sans Unicode"/>
              </a:rPr>
              <a:t>Pembatas</a:t>
            </a:r>
            <a:r>
              <a:rPr lang="es-ES" sz="2400" dirty="0" smtClean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</a:p>
        </p:txBody>
      </p:sp>
      <p:sp>
        <p:nvSpPr>
          <p:cNvPr id="55" name="object 30"/>
          <p:cNvSpPr txBox="1"/>
          <p:nvPr/>
        </p:nvSpPr>
        <p:spPr>
          <a:xfrm>
            <a:off x="9824646" y="5372100"/>
            <a:ext cx="425929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lang="en-US" sz="2400" spc="50" dirty="0" err="1" smtClean="0">
                <a:solidFill>
                  <a:srgbClr val="F0F1F0"/>
                </a:solidFill>
                <a:latin typeface="Lucida Sans Unicode"/>
                <a:cs typeface="Lucida Sans Unicode"/>
              </a:rPr>
              <a:t>Arahan</a:t>
            </a:r>
            <a:r>
              <a:rPr lang="en-US" sz="2400" spc="-125" dirty="0" smtClean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75" dirty="0" err="1" smtClean="0">
                <a:solidFill>
                  <a:srgbClr val="F0F1F0"/>
                </a:solidFill>
                <a:latin typeface="Lucida Sans Unicode"/>
                <a:cs typeface="Lucida Sans Unicode"/>
              </a:rPr>
              <a:t>Pengelolaan</a:t>
            </a:r>
            <a:r>
              <a:rPr lang="en-US" sz="2400" spc="-125" dirty="0" smtClean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45" dirty="0" err="1" smtClean="0">
                <a:solidFill>
                  <a:srgbClr val="F0F1F0"/>
                </a:solidFill>
                <a:latin typeface="Lucida Sans Unicode"/>
                <a:cs typeface="Lucida Sans Unicode"/>
              </a:rPr>
              <a:t>Lahan</a:t>
            </a:r>
            <a:endParaRPr lang="en-US" sz="2400" dirty="0">
              <a:latin typeface="Lucida Sans Unicode"/>
              <a:cs typeface="Lucida Sans Unicode"/>
            </a:endParaRPr>
          </a:p>
        </p:txBody>
      </p:sp>
      <p:pic>
        <p:nvPicPr>
          <p:cNvPr id="56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988" y="4838700"/>
            <a:ext cx="96412" cy="71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6"/>
          <p:cNvSpPr/>
          <p:nvPr/>
        </p:nvSpPr>
        <p:spPr>
          <a:xfrm>
            <a:off x="7701319" y="2100502"/>
            <a:ext cx="10094068" cy="2268760"/>
          </a:xfrm>
          <a:custGeom>
            <a:avLst/>
            <a:gdLst/>
            <a:ahLst/>
            <a:cxnLst/>
            <a:rect l="l" t="t" r="r" b="b"/>
            <a:pathLst>
              <a:path w="9533890" h="1059814">
                <a:moveTo>
                  <a:pt x="9334212" y="1059356"/>
                </a:moveTo>
                <a:lnTo>
                  <a:pt x="199294" y="1059356"/>
                </a:lnTo>
                <a:lnTo>
                  <a:pt x="153677" y="1054070"/>
                </a:lnTo>
                <a:lnTo>
                  <a:pt x="111759" y="1039019"/>
                </a:lnTo>
                <a:lnTo>
                  <a:pt x="74751" y="1015416"/>
                </a:lnTo>
                <a:lnTo>
                  <a:pt x="43862" y="984471"/>
                </a:lnTo>
                <a:lnTo>
                  <a:pt x="20300" y="947397"/>
                </a:lnTo>
                <a:lnTo>
                  <a:pt x="5276" y="905406"/>
                </a:lnTo>
                <a:lnTo>
                  <a:pt x="0" y="859708"/>
                </a:lnTo>
                <a:lnTo>
                  <a:pt x="0" y="199647"/>
                </a:lnTo>
                <a:lnTo>
                  <a:pt x="5276" y="153949"/>
                </a:lnTo>
                <a:lnTo>
                  <a:pt x="20300" y="111958"/>
                </a:lnTo>
                <a:lnTo>
                  <a:pt x="43862" y="74884"/>
                </a:lnTo>
                <a:lnTo>
                  <a:pt x="74751" y="43939"/>
                </a:lnTo>
                <a:lnTo>
                  <a:pt x="111759" y="20336"/>
                </a:lnTo>
                <a:lnTo>
                  <a:pt x="153677" y="5286"/>
                </a:lnTo>
                <a:lnTo>
                  <a:pt x="199294" y="0"/>
                </a:lnTo>
                <a:lnTo>
                  <a:pt x="9334212" y="0"/>
                </a:lnTo>
                <a:lnTo>
                  <a:pt x="9379829" y="5286"/>
                </a:lnTo>
                <a:lnTo>
                  <a:pt x="9421747" y="20336"/>
                </a:lnTo>
                <a:lnTo>
                  <a:pt x="9458755" y="43939"/>
                </a:lnTo>
                <a:lnTo>
                  <a:pt x="9489644" y="74884"/>
                </a:lnTo>
                <a:lnTo>
                  <a:pt x="9513206" y="111958"/>
                </a:lnTo>
                <a:lnTo>
                  <a:pt x="9528230" y="153949"/>
                </a:lnTo>
                <a:lnTo>
                  <a:pt x="9533506" y="199647"/>
                </a:lnTo>
                <a:lnTo>
                  <a:pt x="9533506" y="859708"/>
                </a:lnTo>
                <a:lnTo>
                  <a:pt x="9528230" y="905406"/>
                </a:lnTo>
                <a:lnTo>
                  <a:pt x="9513206" y="947397"/>
                </a:lnTo>
                <a:lnTo>
                  <a:pt x="9489644" y="984471"/>
                </a:lnTo>
                <a:lnTo>
                  <a:pt x="9458755" y="1015416"/>
                </a:lnTo>
                <a:lnTo>
                  <a:pt x="9421747" y="1039019"/>
                </a:lnTo>
                <a:lnTo>
                  <a:pt x="9379829" y="1054070"/>
                </a:lnTo>
                <a:lnTo>
                  <a:pt x="9334212" y="1059356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2" name="object 6"/>
          <p:cNvSpPr/>
          <p:nvPr/>
        </p:nvSpPr>
        <p:spPr>
          <a:xfrm>
            <a:off x="7689722" y="4620986"/>
            <a:ext cx="10094068" cy="1505592"/>
          </a:xfrm>
          <a:custGeom>
            <a:avLst/>
            <a:gdLst/>
            <a:ahLst/>
            <a:cxnLst/>
            <a:rect l="l" t="t" r="r" b="b"/>
            <a:pathLst>
              <a:path w="9533890" h="1059814">
                <a:moveTo>
                  <a:pt x="9334212" y="1059356"/>
                </a:moveTo>
                <a:lnTo>
                  <a:pt x="199294" y="1059356"/>
                </a:lnTo>
                <a:lnTo>
                  <a:pt x="153677" y="1054070"/>
                </a:lnTo>
                <a:lnTo>
                  <a:pt x="111759" y="1039019"/>
                </a:lnTo>
                <a:lnTo>
                  <a:pt x="74751" y="1015416"/>
                </a:lnTo>
                <a:lnTo>
                  <a:pt x="43862" y="984471"/>
                </a:lnTo>
                <a:lnTo>
                  <a:pt x="20300" y="947397"/>
                </a:lnTo>
                <a:lnTo>
                  <a:pt x="5276" y="905406"/>
                </a:lnTo>
                <a:lnTo>
                  <a:pt x="0" y="859708"/>
                </a:lnTo>
                <a:lnTo>
                  <a:pt x="0" y="199647"/>
                </a:lnTo>
                <a:lnTo>
                  <a:pt x="5276" y="153949"/>
                </a:lnTo>
                <a:lnTo>
                  <a:pt x="20300" y="111958"/>
                </a:lnTo>
                <a:lnTo>
                  <a:pt x="43862" y="74884"/>
                </a:lnTo>
                <a:lnTo>
                  <a:pt x="74751" y="43939"/>
                </a:lnTo>
                <a:lnTo>
                  <a:pt x="111759" y="20336"/>
                </a:lnTo>
                <a:lnTo>
                  <a:pt x="153677" y="5286"/>
                </a:lnTo>
                <a:lnTo>
                  <a:pt x="199294" y="0"/>
                </a:lnTo>
                <a:lnTo>
                  <a:pt x="9334212" y="0"/>
                </a:lnTo>
                <a:lnTo>
                  <a:pt x="9379829" y="5286"/>
                </a:lnTo>
                <a:lnTo>
                  <a:pt x="9421747" y="20336"/>
                </a:lnTo>
                <a:lnTo>
                  <a:pt x="9458755" y="43939"/>
                </a:lnTo>
                <a:lnTo>
                  <a:pt x="9489644" y="74884"/>
                </a:lnTo>
                <a:lnTo>
                  <a:pt x="9513206" y="111958"/>
                </a:lnTo>
                <a:lnTo>
                  <a:pt x="9528230" y="153949"/>
                </a:lnTo>
                <a:lnTo>
                  <a:pt x="9533506" y="199647"/>
                </a:lnTo>
                <a:lnTo>
                  <a:pt x="9533506" y="859708"/>
                </a:lnTo>
                <a:lnTo>
                  <a:pt x="9528230" y="905406"/>
                </a:lnTo>
                <a:lnTo>
                  <a:pt x="9513206" y="947397"/>
                </a:lnTo>
                <a:lnTo>
                  <a:pt x="9489644" y="984471"/>
                </a:lnTo>
                <a:lnTo>
                  <a:pt x="9458755" y="1015416"/>
                </a:lnTo>
                <a:lnTo>
                  <a:pt x="9421747" y="1039019"/>
                </a:lnTo>
                <a:lnTo>
                  <a:pt x="9379829" y="1054070"/>
                </a:lnTo>
                <a:lnTo>
                  <a:pt x="9334212" y="1059356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2991" y="520663"/>
            <a:ext cx="8516392" cy="8761312"/>
            <a:chOff x="0" y="488465"/>
            <a:chExt cx="8516392" cy="8761312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8" name="object 8"/>
          <p:cNvSpPr txBox="1"/>
          <p:nvPr/>
        </p:nvSpPr>
        <p:spPr>
          <a:xfrm>
            <a:off x="7971884" y="118881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8875" y="2078490"/>
            <a:ext cx="4953635" cy="817244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170815" rIns="0" bIns="0" rtlCol="0">
            <a:spAutoFit/>
          </a:bodyPr>
          <a:lstStyle/>
          <a:p>
            <a:pPr marL="323215">
              <a:lnSpc>
                <a:spcPct val="100000"/>
              </a:lnSpc>
              <a:spcBef>
                <a:spcPts val="1345"/>
              </a:spcBef>
              <a:tabLst>
                <a:tab pos="1685289" algn="l"/>
                <a:tab pos="393065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Medi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Perakara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rc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98857" y="3446117"/>
            <a:ext cx="5791019" cy="587666"/>
            <a:chOff x="1898857" y="3528289"/>
            <a:chExt cx="5791019" cy="817880"/>
          </a:xfrm>
        </p:grpSpPr>
        <p:sp>
          <p:nvSpPr>
            <p:cNvPr id="11" name="object 11"/>
            <p:cNvSpPr/>
            <p:nvPr/>
          </p:nvSpPr>
          <p:spPr>
            <a:xfrm>
              <a:off x="5982510" y="3960176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65" y="3864883"/>
              <a:ext cx="143211" cy="19058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98857" y="3528289"/>
              <a:ext cx="4083685" cy="817880"/>
            </a:xfrm>
            <a:custGeom>
              <a:avLst/>
              <a:gdLst/>
              <a:ahLst/>
              <a:cxnLst/>
              <a:rect l="l" t="t" r="r" b="b"/>
              <a:pathLst>
                <a:path w="4083685" h="817879">
                  <a:moveTo>
                    <a:pt x="3938981" y="817776"/>
                  </a:moveTo>
                  <a:lnTo>
                    <a:pt x="144180" y="817776"/>
                  </a:lnTo>
                  <a:lnTo>
                    <a:pt x="98678" y="810388"/>
                  </a:lnTo>
                  <a:lnTo>
                    <a:pt x="59108" y="789829"/>
                  </a:lnTo>
                  <a:lnTo>
                    <a:pt x="27870" y="758507"/>
                  </a:lnTo>
                  <a:lnTo>
                    <a:pt x="7367" y="718830"/>
                  </a:lnTo>
                  <a:lnTo>
                    <a:pt x="0" y="67320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8" y="27946"/>
                  </a:lnTo>
                  <a:lnTo>
                    <a:pt x="98678" y="7387"/>
                  </a:lnTo>
                  <a:lnTo>
                    <a:pt x="144180" y="0"/>
                  </a:lnTo>
                  <a:lnTo>
                    <a:pt x="3938981" y="0"/>
                  </a:lnTo>
                  <a:lnTo>
                    <a:pt x="3984484" y="7387"/>
                  </a:lnTo>
                  <a:lnTo>
                    <a:pt x="4024054" y="27946"/>
                  </a:lnTo>
                  <a:lnTo>
                    <a:pt x="4055291" y="59268"/>
                  </a:lnTo>
                  <a:lnTo>
                    <a:pt x="4075794" y="98946"/>
                  </a:lnTo>
                  <a:lnTo>
                    <a:pt x="4083162" y="144572"/>
                  </a:lnTo>
                  <a:lnTo>
                    <a:pt x="4083162" y="673204"/>
                  </a:lnTo>
                  <a:lnTo>
                    <a:pt x="4075794" y="718830"/>
                  </a:lnTo>
                  <a:lnTo>
                    <a:pt x="4055291" y="758507"/>
                  </a:lnTo>
                  <a:lnTo>
                    <a:pt x="4024054" y="789829"/>
                  </a:lnTo>
                  <a:lnTo>
                    <a:pt x="3984484" y="810388"/>
                  </a:lnTo>
                  <a:lnTo>
                    <a:pt x="3938981" y="817776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80870" y="3528184"/>
            <a:ext cx="2626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351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Baha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Kasa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43608" y="2352225"/>
            <a:ext cx="9588275" cy="1645962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434"/>
              </a:spcBef>
              <a:tabLst>
                <a:tab pos="1659889" algn="l"/>
                <a:tab pos="2178050" algn="l"/>
                <a:tab pos="3148965" algn="l"/>
                <a:tab pos="3742054" algn="l"/>
                <a:tab pos="3917315" algn="l"/>
                <a:tab pos="5085715" algn="l"/>
                <a:tab pos="5687060" algn="l"/>
                <a:tab pos="8042275" algn="l"/>
              </a:tabLst>
            </a:pPr>
            <a:r>
              <a:rPr sz="2800" spc="300" dirty="0">
                <a:solidFill>
                  <a:srgbClr val="463C37"/>
                </a:solidFill>
                <a:latin typeface="Arial"/>
                <a:cs typeface="Arial"/>
              </a:rPr>
              <a:t>Bahan	kasar	di		daerah	</a:t>
            </a:r>
            <a:r>
              <a:rPr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penelitian</a:t>
            </a:r>
            <a:r>
              <a:rPr lang="en-US" sz="2800" spc="30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d</a:t>
            </a:r>
            <a:r>
              <a:rPr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itemukan</a:t>
            </a:r>
            <a:r>
              <a:rPr sz="2800" spc="300" dirty="0">
                <a:solidFill>
                  <a:srgbClr val="463C37"/>
                </a:solidFill>
                <a:latin typeface="Arial"/>
                <a:cs typeface="Arial"/>
              </a:rPr>
              <a:t>	adanya	bahan	</a:t>
            </a:r>
            <a:r>
              <a:rPr sz="2800" spc="300" dirty="0" err="1">
                <a:solidFill>
                  <a:srgbClr val="463C37"/>
                </a:solidFill>
                <a:latin typeface="Arial"/>
                <a:cs typeface="Arial"/>
              </a:rPr>
              <a:t>kasar</a:t>
            </a:r>
            <a:r>
              <a:rPr sz="2800" spc="300" dirty="0" smtClean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lang="en-US" sz="2800" spc="30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00" dirty="0" err="1"/>
              <a:t>Persentase</a:t>
            </a:r>
            <a:r>
              <a:rPr lang="en-US" sz="2800" spc="300" dirty="0"/>
              <a:t> </a:t>
            </a:r>
            <a:r>
              <a:rPr lang="en-US" sz="2800" spc="300" dirty="0" err="1"/>
              <a:t>bahan</a:t>
            </a:r>
            <a:r>
              <a:rPr lang="en-US" sz="2800" spc="300" dirty="0"/>
              <a:t> </a:t>
            </a:r>
            <a:r>
              <a:rPr lang="en-US" sz="2800" spc="300" dirty="0" err="1"/>
              <a:t>kasar</a:t>
            </a:r>
            <a:r>
              <a:rPr lang="en-US" sz="2800" spc="300" dirty="0"/>
              <a:t> </a:t>
            </a:r>
            <a:r>
              <a:rPr lang="en-US" sz="2800" spc="300" dirty="0" err="1"/>
              <a:t>tersebut</a:t>
            </a:r>
            <a:r>
              <a:rPr lang="en-US" sz="2800" spc="300" dirty="0"/>
              <a:t> </a:t>
            </a:r>
            <a:r>
              <a:rPr lang="en-US" sz="2800" spc="300" dirty="0" err="1"/>
              <a:t>termasuk</a:t>
            </a:r>
            <a:r>
              <a:rPr lang="en-US" sz="2800" spc="300" dirty="0"/>
              <a:t> </a:t>
            </a:r>
            <a:r>
              <a:rPr lang="en-US" sz="2800" spc="300" dirty="0" err="1"/>
              <a:t>sedikit</a:t>
            </a:r>
            <a:r>
              <a:rPr lang="en-US" sz="2800" spc="300" dirty="0"/>
              <a:t> (2-11%) </a:t>
            </a:r>
            <a:r>
              <a:rPr lang="en-US" sz="2800" spc="300" dirty="0" err="1"/>
              <a:t>menurut</a:t>
            </a:r>
            <a:r>
              <a:rPr lang="en-US" sz="2800" spc="300" dirty="0"/>
              <a:t> </a:t>
            </a:r>
            <a:r>
              <a:rPr lang="en-US" sz="2800" spc="300" dirty="0" err="1"/>
              <a:t>buku</a:t>
            </a:r>
            <a:r>
              <a:rPr lang="en-US" sz="2800" spc="300" dirty="0"/>
              <a:t> </a:t>
            </a:r>
            <a:r>
              <a:rPr lang="en-US" sz="2800" spc="300" dirty="0" err="1"/>
              <a:t>petunjuk</a:t>
            </a:r>
            <a:r>
              <a:rPr lang="en-US" sz="2800" spc="300" dirty="0"/>
              <a:t> </a:t>
            </a:r>
            <a:r>
              <a:rPr lang="en-US" sz="2800" spc="300" dirty="0" err="1"/>
              <a:t>teknis</a:t>
            </a:r>
            <a:r>
              <a:rPr lang="en-US" sz="2800" spc="300" dirty="0"/>
              <a:t> (</a:t>
            </a:r>
            <a:r>
              <a:rPr lang="en-US" sz="2800" spc="300" dirty="0" err="1"/>
              <a:t>Ritung</a:t>
            </a:r>
            <a:r>
              <a:rPr lang="en-US" sz="2800" spc="300" dirty="0"/>
              <a:t> </a:t>
            </a:r>
            <a:r>
              <a:rPr lang="en-US" sz="2800" i="1" spc="300" dirty="0"/>
              <a:t>et al</a:t>
            </a:r>
            <a:r>
              <a:rPr lang="en-US" sz="2800" spc="300" dirty="0"/>
              <a:t>., 2011).</a:t>
            </a:r>
            <a:endParaRPr sz="2800" spc="3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5718" y="2807335"/>
            <a:ext cx="4083685" cy="2694121"/>
            <a:chOff x="1936115" y="3622417"/>
            <a:chExt cx="4083685" cy="2694121"/>
          </a:xfrm>
        </p:grpSpPr>
        <p:sp>
          <p:nvSpPr>
            <p:cNvPr id="17" name="object 17"/>
            <p:cNvSpPr/>
            <p:nvPr/>
          </p:nvSpPr>
          <p:spPr>
            <a:xfrm>
              <a:off x="3928972" y="3622417"/>
              <a:ext cx="47625" cy="431165"/>
            </a:xfrm>
            <a:custGeom>
              <a:avLst/>
              <a:gdLst/>
              <a:ahLst/>
              <a:cxnLst/>
              <a:rect l="l" t="t" r="r" b="b"/>
              <a:pathLst>
                <a:path w="47625" h="431164">
                  <a:moveTo>
                    <a:pt x="0" y="170675"/>
                  </a:moveTo>
                  <a:lnTo>
                    <a:pt x="0" y="20755"/>
                  </a:lnTo>
                  <a:lnTo>
                    <a:pt x="20654" y="0"/>
                  </a:lnTo>
                  <a:lnTo>
                    <a:pt x="26970" y="0"/>
                  </a:lnTo>
                  <a:lnTo>
                    <a:pt x="47624" y="20755"/>
                  </a:lnTo>
                  <a:lnTo>
                    <a:pt x="47624" y="170675"/>
                  </a:lnTo>
                  <a:lnTo>
                    <a:pt x="26970" y="191431"/>
                  </a:lnTo>
                  <a:lnTo>
                    <a:pt x="20654" y="191431"/>
                  </a:lnTo>
                  <a:lnTo>
                    <a:pt x="0" y="170675"/>
                  </a:lnTo>
                  <a:close/>
                </a:path>
                <a:path w="47625" h="431164">
                  <a:moveTo>
                    <a:pt x="0" y="409965"/>
                  </a:moveTo>
                  <a:lnTo>
                    <a:pt x="0" y="260045"/>
                  </a:lnTo>
                  <a:lnTo>
                    <a:pt x="20654" y="239289"/>
                  </a:lnTo>
                  <a:lnTo>
                    <a:pt x="26970" y="239289"/>
                  </a:lnTo>
                  <a:lnTo>
                    <a:pt x="47624" y="260045"/>
                  </a:lnTo>
                  <a:lnTo>
                    <a:pt x="47624" y="409965"/>
                  </a:lnTo>
                  <a:lnTo>
                    <a:pt x="26970" y="430721"/>
                  </a:lnTo>
                  <a:lnTo>
                    <a:pt x="20654" y="430721"/>
                  </a:lnTo>
                  <a:lnTo>
                    <a:pt x="0" y="409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2136" y="4062480"/>
              <a:ext cx="190661" cy="1435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36115" y="5806182"/>
              <a:ext cx="4083685" cy="510356"/>
            </a:xfrm>
            <a:custGeom>
              <a:avLst/>
              <a:gdLst/>
              <a:ahLst/>
              <a:cxnLst/>
              <a:rect l="l" t="t" r="r" b="b"/>
              <a:pathLst>
                <a:path w="4083685" h="817879">
                  <a:moveTo>
                    <a:pt x="3938981" y="817776"/>
                  </a:moveTo>
                  <a:lnTo>
                    <a:pt x="144180" y="817776"/>
                  </a:lnTo>
                  <a:lnTo>
                    <a:pt x="98678" y="810388"/>
                  </a:lnTo>
                  <a:lnTo>
                    <a:pt x="59108" y="789829"/>
                  </a:lnTo>
                  <a:lnTo>
                    <a:pt x="27870" y="758507"/>
                  </a:lnTo>
                  <a:lnTo>
                    <a:pt x="7367" y="718830"/>
                  </a:lnTo>
                  <a:lnTo>
                    <a:pt x="0" y="67320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8" y="27946"/>
                  </a:lnTo>
                  <a:lnTo>
                    <a:pt x="98678" y="7387"/>
                  </a:lnTo>
                  <a:lnTo>
                    <a:pt x="144180" y="0"/>
                  </a:lnTo>
                  <a:lnTo>
                    <a:pt x="3938981" y="0"/>
                  </a:lnTo>
                  <a:lnTo>
                    <a:pt x="3984484" y="7387"/>
                  </a:lnTo>
                  <a:lnTo>
                    <a:pt x="4024054" y="27946"/>
                  </a:lnTo>
                  <a:lnTo>
                    <a:pt x="4055291" y="59268"/>
                  </a:lnTo>
                  <a:lnTo>
                    <a:pt x="4075794" y="98946"/>
                  </a:lnTo>
                  <a:lnTo>
                    <a:pt x="4083162" y="144572"/>
                  </a:lnTo>
                  <a:lnTo>
                    <a:pt x="4083162" y="673204"/>
                  </a:lnTo>
                  <a:lnTo>
                    <a:pt x="4075794" y="718830"/>
                  </a:lnTo>
                  <a:lnTo>
                    <a:pt x="4055291" y="758507"/>
                  </a:lnTo>
                  <a:lnTo>
                    <a:pt x="4024054" y="789829"/>
                  </a:lnTo>
                  <a:lnTo>
                    <a:pt x="3984484" y="810388"/>
                  </a:lnTo>
                  <a:lnTo>
                    <a:pt x="3938981" y="817776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905000" y="4991100"/>
            <a:ext cx="3790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Kedalama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Efekti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f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0627" y="6483018"/>
            <a:ext cx="9953205" cy="3229802"/>
          </a:xfrm>
          <a:custGeom>
            <a:avLst/>
            <a:gdLst/>
            <a:ahLst/>
            <a:cxnLst/>
            <a:rect l="l" t="t" r="r" b="b"/>
            <a:pathLst>
              <a:path w="9535160" h="1972945">
                <a:moveTo>
                  <a:pt x="9335817" y="1972488"/>
                </a:moveTo>
                <a:lnTo>
                  <a:pt x="199328" y="1972488"/>
                </a:lnTo>
                <a:lnTo>
                  <a:pt x="153703" y="1967202"/>
                </a:lnTo>
                <a:lnTo>
                  <a:pt x="111779" y="1952151"/>
                </a:lnTo>
                <a:lnTo>
                  <a:pt x="74764" y="1928548"/>
                </a:lnTo>
                <a:lnTo>
                  <a:pt x="43869" y="1897604"/>
                </a:lnTo>
                <a:lnTo>
                  <a:pt x="20304" y="1860530"/>
                </a:lnTo>
                <a:lnTo>
                  <a:pt x="5277" y="1818538"/>
                </a:lnTo>
                <a:lnTo>
                  <a:pt x="0" y="1772840"/>
                </a:lnTo>
                <a:lnTo>
                  <a:pt x="0" y="199647"/>
                </a:lnTo>
                <a:lnTo>
                  <a:pt x="5277" y="153949"/>
                </a:lnTo>
                <a:lnTo>
                  <a:pt x="20304" y="111958"/>
                </a:lnTo>
                <a:lnTo>
                  <a:pt x="43869" y="74884"/>
                </a:lnTo>
                <a:lnTo>
                  <a:pt x="74764" y="43939"/>
                </a:lnTo>
                <a:lnTo>
                  <a:pt x="111779" y="20336"/>
                </a:lnTo>
                <a:lnTo>
                  <a:pt x="153703" y="5286"/>
                </a:lnTo>
                <a:lnTo>
                  <a:pt x="199328" y="0"/>
                </a:lnTo>
                <a:lnTo>
                  <a:pt x="9335817" y="0"/>
                </a:lnTo>
                <a:lnTo>
                  <a:pt x="9381442" y="5286"/>
                </a:lnTo>
                <a:lnTo>
                  <a:pt x="9423367" y="20336"/>
                </a:lnTo>
                <a:lnTo>
                  <a:pt x="9460381" y="43939"/>
                </a:lnTo>
                <a:lnTo>
                  <a:pt x="9491276" y="74884"/>
                </a:lnTo>
                <a:lnTo>
                  <a:pt x="9514842" y="111958"/>
                </a:lnTo>
                <a:lnTo>
                  <a:pt x="9529868" y="153949"/>
                </a:lnTo>
                <a:lnTo>
                  <a:pt x="9535146" y="199647"/>
                </a:lnTo>
                <a:lnTo>
                  <a:pt x="9535146" y="1772840"/>
                </a:lnTo>
                <a:lnTo>
                  <a:pt x="9529868" y="1818538"/>
                </a:lnTo>
                <a:lnTo>
                  <a:pt x="9514842" y="1860530"/>
                </a:lnTo>
                <a:lnTo>
                  <a:pt x="9491276" y="1897604"/>
                </a:lnTo>
                <a:lnTo>
                  <a:pt x="9460381" y="1928548"/>
                </a:lnTo>
                <a:lnTo>
                  <a:pt x="9423367" y="1952151"/>
                </a:lnTo>
                <a:lnTo>
                  <a:pt x="9381442" y="1967202"/>
                </a:lnTo>
                <a:lnTo>
                  <a:pt x="9335817" y="1972488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ctr"/>
            <a:r>
              <a:rPr lang="en-US" sz="2800" spc="300" dirty="0"/>
              <a:t> </a:t>
            </a:r>
            <a:r>
              <a:rPr lang="en-US" sz="2800" spc="300" dirty="0" smtClean="0"/>
              <a:t>     </a:t>
            </a:r>
            <a:r>
              <a:rPr lang="en-US" sz="2800" spc="300" dirty="0" err="1" smtClean="0"/>
              <a:t>Penilaian</a:t>
            </a:r>
            <a:r>
              <a:rPr lang="en-US" sz="2800" spc="300" dirty="0" smtClean="0"/>
              <a:t> </a:t>
            </a:r>
            <a:r>
              <a:rPr lang="en-US" sz="2800" spc="300" dirty="0" err="1"/>
              <a:t>kesesuaian</a:t>
            </a:r>
            <a:r>
              <a:rPr lang="en-US" sz="2800" spc="300" dirty="0"/>
              <a:t> </a:t>
            </a:r>
            <a:r>
              <a:rPr lang="en-US" sz="2800" spc="300" dirty="0" err="1"/>
              <a:t>lahan</a:t>
            </a:r>
            <a:r>
              <a:rPr lang="en-US" sz="2800" spc="300" dirty="0"/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karakteristik</a:t>
            </a:r>
            <a:r>
              <a:rPr lang="en-US" sz="2800" spc="300" dirty="0"/>
              <a:t> </a:t>
            </a:r>
            <a:r>
              <a:rPr lang="en-US" sz="2800" spc="300" dirty="0" err="1"/>
              <a:t>bahan</a:t>
            </a:r>
            <a:r>
              <a:rPr lang="en-US" sz="2800" spc="300" dirty="0"/>
              <a:t> </a:t>
            </a:r>
            <a:r>
              <a:rPr lang="en-US" sz="2800" spc="300" dirty="0" err="1"/>
              <a:t>kasar</a:t>
            </a:r>
            <a:r>
              <a:rPr lang="en-US" sz="2800" spc="300" dirty="0"/>
              <a:t> </a:t>
            </a:r>
            <a:r>
              <a:rPr lang="en-US" sz="2800" spc="300" dirty="0" err="1"/>
              <a:t>untuk</a:t>
            </a:r>
            <a:r>
              <a:rPr lang="en-US" sz="2800" spc="300" dirty="0"/>
              <a:t> </a:t>
            </a:r>
            <a:r>
              <a:rPr lang="en-US" sz="2800" spc="300" dirty="0" err="1"/>
              <a:t>seluruh</a:t>
            </a:r>
            <a:r>
              <a:rPr lang="en-US" sz="2800" spc="300" dirty="0"/>
              <a:t>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S1 (</a:t>
            </a:r>
            <a:r>
              <a:rPr lang="en-US" sz="2800" spc="300" dirty="0" err="1"/>
              <a:t>sangat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). </a:t>
            </a:r>
            <a:r>
              <a:rPr lang="en-US" sz="2800" spc="300" dirty="0" err="1"/>
              <a:t>Penilaian</a:t>
            </a:r>
            <a:r>
              <a:rPr lang="en-US" sz="2800" spc="300" dirty="0"/>
              <a:t> </a:t>
            </a:r>
            <a:r>
              <a:rPr lang="en-US" sz="2800" spc="300" dirty="0" err="1"/>
              <a:t>kesesuaian</a:t>
            </a:r>
            <a:r>
              <a:rPr lang="en-US" sz="2800" spc="300" dirty="0"/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karakteristik</a:t>
            </a:r>
            <a:r>
              <a:rPr lang="en-US" sz="2800" spc="300" dirty="0"/>
              <a:t> </a:t>
            </a:r>
            <a:r>
              <a:rPr lang="en-US" sz="2800" spc="300" dirty="0" err="1"/>
              <a:t>kedalaman</a:t>
            </a:r>
            <a:r>
              <a:rPr lang="en-US" sz="2800" spc="300" dirty="0"/>
              <a:t> </a:t>
            </a:r>
            <a:r>
              <a:rPr lang="en-US" sz="2800" spc="300" dirty="0" err="1"/>
              <a:t>efektif</a:t>
            </a:r>
            <a:r>
              <a:rPr lang="en-US" sz="2800" spc="300" dirty="0"/>
              <a:t> </a:t>
            </a:r>
            <a:r>
              <a:rPr lang="en-US" sz="2800" spc="300" dirty="0" err="1"/>
              <a:t>tanah</a:t>
            </a:r>
            <a:r>
              <a:rPr lang="en-US" sz="2800" spc="300" dirty="0"/>
              <a:t> </a:t>
            </a:r>
            <a:r>
              <a:rPr lang="en-US" sz="2800" spc="300" dirty="0" err="1"/>
              <a:t>untuk</a:t>
            </a:r>
            <a:r>
              <a:rPr lang="en-US" sz="2800" spc="300" dirty="0"/>
              <a:t>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sorgum</a:t>
            </a:r>
            <a:r>
              <a:rPr lang="en-US" sz="2800" spc="300" dirty="0"/>
              <a:t>, </a:t>
            </a:r>
            <a:r>
              <a:rPr lang="en-US" sz="2800" spc="300" dirty="0" err="1"/>
              <a:t>kedelai</a:t>
            </a:r>
            <a:r>
              <a:rPr lang="en-US" sz="2800" spc="300" dirty="0"/>
              <a:t>, </a:t>
            </a:r>
            <a:r>
              <a:rPr lang="en-US" sz="2800" spc="300" dirty="0" err="1"/>
              <a:t>dan</a:t>
            </a:r>
            <a:r>
              <a:rPr lang="en-US" sz="2800" spc="300" dirty="0"/>
              <a:t>  </a:t>
            </a:r>
            <a:r>
              <a:rPr lang="en-US" sz="2800" spc="300" dirty="0" err="1"/>
              <a:t>jagung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S1 (</a:t>
            </a:r>
            <a:r>
              <a:rPr lang="en-US" sz="2800" spc="300" dirty="0" err="1"/>
              <a:t>sangat</a:t>
            </a:r>
            <a:r>
              <a:rPr lang="en-US" sz="2800" spc="300" dirty="0"/>
              <a:t> </a:t>
            </a:r>
            <a:r>
              <a:rPr lang="en-US" sz="2800" spc="300" dirty="0" err="1" smtClean="0"/>
              <a:t>sesuai</a:t>
            </a:r>
            <a:r>
              <a:rPr lang="en-US" sz="2800" spc="300" dirty="0"/>
              <a:t>) </a:t>
            </a:r>
            <a:r>
              <a:rPr lang="en-US" sz="2800" spc="300" dirty="0" err="1"/>
              <a:t>sampai</a:t>
            </a:r>
            <a:r>
              <a:rPr lang="en-US" sz="2800" spc="300" dirty="0"/>
              <a:t> S2 (</a:t>
            </a:r>
            <a:r>
              <a:rPr lang="en-US" sz="2800" spc="300" dirty="0" err="1"/>
              <a:t>cukup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 </a:t>
            </a:r>
            <a:r>
              <a:rPr lang="en-US" sz="2800" spc="300" dirty="0" err="1" smtClean="0"/>
              <a:t>sementara</a:t>
            </a:r>
            <a:r>
              <a:rPr lang="en-US" sz="2800" spc="300" dirty="0" smtClean="0"/>
              <a:t> </a:t>
            </a:r>
            <a:r>
              <a:rPr lang="en-US" sz="2800" spc="300" dirty="0" err="1" smtClean="0"/>
              <a:t>untuk</a:t>
            </a:r>
            <a:r>
              <a:rPr lang="en-US" sz="2800" spc="300" dirty="0" smtClean="0"/>
              <a:t>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kacang</a:t>
            </a:r>
            <a:r>
              <a:rPr lang="en-US" sz="2800" spc="300" dirty="0"/>
              <a:t> </a:t>
            </a:r>
            <a:r>
              <a:rPr lang="en-US" sz="2800" spc="300" dirty="0" err="1"/>
              <a:t>tanah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S1 (</a:t>
            </a:r>
            <a:r>
              <a:rPr lang="en-US" sz="2800" spc="300" dirty="0" err="1"/>
              <a:t>sangat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 </a:t>
            </a:r>
            <a:r>
              <a:rPr lang="en-US" sz="2800" spc="300" dirty="0" err="1"/>
              <a:t>sampai</a:t>
            </a:r>
            <a:r>
              <a:rPr lang="en-US" sz="2800" spc="300" dirty="0"/>
              <a:t> S3 </a:t>
            </a:r>
            <a:r>
              <a:rPr lang="en-US" sz="2800" spc="300" dirty="0"/>
              <a:t>(</a:t>
            </a:r>
            <a:r>
              <a:rPr lang="en-US" sz="2800" spc="300" dirty="0" err="1"/>
              <a:t>sesuai</a:t>
            </a:r>
            <a:r>
              <a:rPr lang="en-US" sz="2800" spc="300" dirty="0"/>
              <a:t> marginal</a:t>
            </a:r>
            <a:r>
              <a:rPr lang="en-US" sz="2800" spc="300" dirty="0" smtClean="0"/>
              <a:t>). </a:t>
            </a:r>
            <a:endParaRPr sz="2800" spc="300" dirty="0"/>
          </a:p>
        </p:txBody>
      </p:sp>
      <p:grpSp>
        <p:nvGrpSpPr>
          <p:cNvPr id="25" name="object 25"/>
          <p:cNvGrpSpPr/>
          <p:nvPr/>
        </p:nvGrpSpPr>
        <p:grpSpPr>
          <a:xfrm>
            <a:off x="3788311" y="4069254"/>
            <a:ext cx="3867190" cy="1278860"/>
            <a:chOff x="3822686" y="4344449"/>
            <a:chExt cx="3867190" cy="2008910"/>
          </a:xfrm>
        </p:grpSpPr>
        <p:sp>
          <p:nvSpPr>
            <p:cNvPr id="26" name="object 26"/>
            <p:cNvSpPr/>
            <p:nvPr/>
          </p:nvSpPr>
          <p:spPr>
            <a:xfrm>
              <a:off x="3894134" y="4344449"/>
              <a:ext cx="47625" cy="1382395"/>
            </a:xfrm>
            <a:custGeom>
              <a:avLst/>
              <a:gdLst/>
              <a:ahLst/>
              <a:cxnLst/>
              <a:rect l="l" t="t" r="r" b="b"/>
              <a:pathLst>
                <a:path w="47625" h="1382395">
                  <a:moveTo>
                    <a:pt x="0" y="169962"/>
                  </a:moveTo>
                  <a:lnTo>
                    <a:pt x="0" y="20669"/>
                  </a:lnTo>
                  <a:lnTo>
                    <a:pt x="26970" y="0"/>
                  </a:lnTo>
                  <a:lnTo>
                    <a:pt x="30007" y="604"/>
                  </a:lnTo>
                  <a:lnTo>
                    <a:pt x="47624" y="169962"/>
                  </a:lnTo>
                  <a:lnTo>
                    <a:pt x="47020" y="173002"/>
                  </a:lnTo>
                  <a:lnTo>
                    <a:pt x="26970" y="190631"/>
                  </a:lnTo>
                  <a:lnTo>
                    <a:pt x="20654" y="190631"/>
                  </a:lnTo>
                  <a:lnTo>
                    <a:pt x="0" y="169962"/>
                  </a:lnTo>
                  <a:close/>
                </a:path>
                <a:path w="47625" h="1382395">
                  <a:moveTo>
                    <a:pt x="0" y="408252"/>
                  </a:moveTo>
                  <a:lnTo>
                    <a:pt x="0" y="258958"/>
                  </a:lnTo>
                  <a:lnTo>
                    <a:pt x="20654" y="238289"/>
                  </a:lnTo>
                  <a:lnTo>
                    <a:pt x="26970" y="238289"/>
                  </a:lnTo>
                  <a:lnTo>
                    <a:pt x="47624" y="408252"/>
                  </a:lnTo>
                  <a:lnTo>
                    <a:pt x="47020" y="411292"/>
                  </a:lnTo>
                  <a:lnTo>
                    <a:pt x="26970" y="428921"/>
                  </a:lnTo>
                  <a:lnTo>
                    <a:pt x="20654" y="428921"/>
                  </a:lnTo>
                  <a:lnTo>
                    <a:pt x="0" y="408252"/>
                  </a:lnTo>
                  <a:close/>
                </a:path>
                <a:path w="47625" h="1382395">
                  <a:moveTo>
                    <a:pt x="0" y="646542"/>
                  </a:moveTo>
                  <a:lnTo>
                    <a:pt x="0" y="497248"/>
                  </a:lnTo>
                  <a:lnTo>
                    <a:pt x="20654" y="476579"/>
                  </a:lnTo>
                  <a:lnTo>
                    <a:pt x="26970" y="476579"/>
                  </a:lnTo>
                  <a:lnTo>
                    <a:pt x="47624" y="646542"/>
                  </a:lnTo>
                  <a:lnTo>
                    <a:pt x="47020" y="649582"/>
                  </a:lnTo>
                  <a:lnTo>
                    <a:pt x="26970" y="667211"/>
                  </a:lnTo>
                  <a:lnTo>
                    <a:pt x="20654" y="667211"/>
                  </a:lnTo>
                  <a:lnTo>
                    <a:pt x="0" y="646542"/>
                  </a:lnTo>
                  <a:close/>
                </a:path>
                <a:path w="47625" h="1382395">
                  <a:moveTo>
                    <a:pt x="0" y="884832"/>
                  </a:moveTo>
                  <a:lnTo>
                    <a:pt x="0" y="735538"/>
                  </a:lnTo>
                  <a:lnTo>
                    <a:pt x="20654" y="714869"/>
                  </a:lnTo>
                  <a:lnTo>
                    <a:pt x="26970" y="714869"/>
                  </a:lnTo>
                  <a:lnTo>
                    <a:pt x="47624" y="884832"/>
                  </a:lnTo>
                  <a:lnTo>
                    <a:pt x="47020" y="887872"/>
                  </a:lnTo>
                  <a:lnTo>
                    <a:pt x="26970" y="905501"/>
                  </a:lnTo>
                  <a:lnTo>
                    <a:pt x="20654" y="905501"/>
                  </a:lnTo>
                  <a:lnTo>
                    <a:pt x="0" y="884832"/>
                  </a:lnTo>
                  <a:close/>
                </a:path>
                <a:path w="47625" h="1382395">
                  <a:moveTo>
                    <a:pt x="0" y="1123122"/>
                  </a:moveTo>
                  <a:lnTo>
                    <a:pt x="0" y="973828"/>
                  </a:lnTo>
                  <a:lnTo>
                    <a:pt x="20654" y="953159"/>
                  </a:lnTo>
                  <a:lnTo>
                    <a:pt x="26970" y="953159"/>
                  </a:lnTo>
                  <a:lnTo>
                    <a:pt x="47624" y="1123122"/>
                  </a:lnTo>
                  <a:lnTo>
                    <a:pt x="47020" y="1126162"/>
                  </a:lnTo>
                  <a:lnTo>
                    <a:pt x="26970" y="1143791"/>
                  </a:lnTo>
                  <a:lnTo>
                    <a:pt x="20654" y="1143791"/>
                  </a:lnTo>
                  <a:lnTo>
                    <a:pt x="0" y="1123122"/>
                  </a:lnTo>
                  <a:close/>
                </a:path>
                <a:path w="47625" h="1382395">
                  <a:moveTo>
                    <a:pt x="0" y="1361412"/>
                  </a:moveTo>
                  <a:lnTo>
                    <a:pt x="0" y="1212118"/>
                  </a:lnTo>
                  <a:lnTo>
                    <a:pt x="20654" y="1191449"/>
                  </a:lnTo>
                  <a:lnTo>
                    <a:pt x="26970" y="1191449"/>
                  </a:lnTo>
                  <a:lnTo>
                    <a:pt x="47624" y="1361412"/>
                  </a:lnTo>
                  <a:lnTo>
                    <a:pt x="47020" y="1364452"/>
                  </a:lnTo>
                  <a:lnTo>
                    <a:pt x="26970" y="1382081"/>
                  </a:lnTo>
                  <a:lnTo>
                    <a:pt x="20654" y="1382081"/>
                  </a:lnTo>
                  <a:lnTo>
                    <a:pt x="0" y="1361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2686" y="5706447"/>
              <a:ext cx="190522" cy="14296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008705" y="6258065"/>
              <a:ext cx="1537970" cy="95293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65" y="6162773"/>
              <a:ext cx="143211" cy="190586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7862978" y="4592011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sv-SE" sz="3200" dirty="0"/>
              <a:t>Kualitas lahan berdasarkan karakteristik kedalaman efektif tanah pada daerah penelitian berkisar dari 40 – 90 cm.  </a:t>
            </a:r>
          </a:p>
        </p:txBody>
      </p:sp>
      <p:sp>
        <p:nvSpPr>
          <p:cNvPr id="33" name="object 26"/>
          <p:cNvSpPr/>
          <p:nvPr/>
        </p:nvSpPr>
        <p:spPr>
          <a:xfrm>
            <a:off x="3838575" y="5448300"/>
            <a:ext cx="47625" cy="880024"/>
          </a:xfrm>
          <a:custGeom>
            <a:avLst/>
            <a:gdLst/>
            <a:ahLst/>
            <a:cxnLst/>
            <a:rect l="l" t="t" r="r" b="b"/>
            <a:pathLst>
              <a:path w="47625" h="1382395">
                <a:moveTo>
                  <a:pt x="0" y="169962"/>
                </a:moveTo>
                <a:lnTo>
                  <a:pt x="0" y="20669"/>
                </a:lnTo>
                <a:lnTo>
                  <a:pt x="26970" y="0"/>
                </a:lnTo>
                <a:lnTo>
                  <a:pt x="30007" y="604"/>
                </a:lnTo>
                <a:lnTo>
                  <a:pt x="47624" y="169962"/>
                </a:lnTo>
                <a:lnTo>
                  <a:pt x="47020" y="173002"/>
                </a:lnTo>
                <a:lnTo>
                  <a:pt x="26970" y="190631"/>
                </a:lnTo>
                <a:lnTo>
                  <a:pt x="20654" y="190631"/>
                </a:lnTo>
                <a:lnTo>
                  <a:pt x="0" y="169962"/>
                </a:lnTo>
                <a:close/>
              </a:path>
              <a:path w="47625" h="1382395">
                <a:moveTo>
                  <a:pt x="0" y="408252"/>
                </a:moveTo>
                <a:lnTo>
                  <a:pt x="0" y="258958"/>
                </a:lnTo>
                <a:lnTo>
                  <a:pt x="20654" y="238289"/>
                </a:lnTo>
                <a:lnTo>
                  <a:pt x="26970" y="238289"/>
                </a:lnTo>
                <a:lnTo>
                  <a:pt x="47624" y="408252"/>
                </a:lnTo>
                <a:lnTo>
                  <a:pt x="47020" y="411292"/>
                </a:lnTo>
                <a:lnTo>
                  <a:pt x="26970" y="428921"/>
                </a:lnTo>
                <a:lnTo>
                  <a:pt x="20654" y="428921"/>
                </a:lnTo>
                <a:lnTo>
                  <a:pt x="0" y="408252"/>
                </a:lnTo>
                <a:close/>
              </a:path>
              <a:path w="47625" h="1382395">
                <a:moveTo>
                  <a:pt x="0" y="646542"/>
                </a:moveTo>
                <a:lnTo>
                  <a:pt x="0" y="497248"/>
                </a:lnTo>
                <a:lnTo>
                  <a:pt x="20654" y="476579"/>
                </a:lnTo>
                <a:lnTo>
                  <a:pt x="26970" y="476579"/>
                </a:lnTo>
                <a:lnTo>
                  <a:pt x="47624" y="646542"/>
                </a:lnTo>
                <a:lnTo>
                  <a:pt x="47020" y="649582"/>
                </a:lnTo>
                <a:lnTo>
                  <a:pt x="26970" y="667211"/>
                </a:lnTo>
                <a:lnTo>
                  <a:pt x="20654" y="667211"/>
                </a:lnTo>
                <a:lnTo>
                  <a:pt x="0" y="646542"/>
                </a:lnTo>
                <a:close/>
              </a:path>
              <a:path w="47625" h="1382395">
                <a:moveTo>
                  <a:pt x="0" y="884832"/>
                </a:moveTo>
                <a:lnTo>
                  <a:pt x="0" y="735538"/>
                </a:lnTo>
                <a:lnTo>
                  <a:pt x="20654" y="714869"/>
                </a:lnTo>
                <a:lnTo>
                  <a:pt x="26970" y="714869"/>
                </a:lnTo>
                <a:lnTo>
                  <a:pt x="47624" y="884832"/>
                </a:lnTo>
                <a:lnTo>
                  <a:pt x="47020" y="887872"/>
                </a:lnTo>
                <a:lnTo>
                  <a:pt x="26970" y="905501"/>
                </a:lnTo>
                <a:lnTo>
                  <a:pt x="20654" y="905501"/>
                </a:lnTo>
                <a:lnTo>
                  <a:pt x="0" y="884832"/>
                </a:lnTo>
                <a:close/>
              </a:path>
              <a:path w="47625" h="1382395">
                <a:moveTo>
                  <a:pt x="0" y="1123122"/>
                </a:moveTo>
                <a:lnTo>
                  <a:pt x="0" y="973828"/>
                </a:lnTo>
                <a:lnTo>
                  <a:pt x="20654" y="953159"/>
                </a:lnTo>
                <a:lnTo>
                  <a:pt x="26970" y="953159"/>
                </a:lnTo>
                <a:lnTo>
                  <a:pt x="47624" y="1123122"/>
                </a:lnTo>
                <a:lnTo>
                  <a:pt x="47020" y="1126162"/>
                </a:lnTo>
                <a:lnTo>
                  <a:pt x="26970" y="1143791"/>
                </a:lnTo>
                <a:lnTo>
                  <a:pt x="20654" y="1143791"/>
                </a:lnTo>
                <a:lnTo>
                  <a:pt x="0" y="1123122"/>
                </a:lnTo>
                <a:close/>
              </a:path>
              <a:path w="47625" h="1382395">
                <a:moveTo>
                  <a:pt x="0" y="1361412"/>
                </a:moveTo>
                <a:lnTo>
                  <a:pt x="0" y="1212118"/>
                </a:lnTo>
                <a:lnTo>
                  <a:pt x="20654" y="1191449"/>
                </a:lnTo>
                <a:lnTo>
                  <a:pt x="26970" y="1191449"/>
                </a:lnTo>
                <a:lnTo>
                  <a:pt x="47624" y="1361412"/>
                </a:lnTo>
                <a:lnTo>
                  <a:pt x="47020" y="1364452"/>
                </a:lnTo>
                <a:lnTo>
                  <a:pt x="26970" y="1382081"/>
                </a:lnTo>
                <a:lnTo>
                  <a:pt x="20654" y="1382081"/>
                </a:lnTo>
                <a:lnTo>
                  <a:pt x="0" y="1361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93567" y="6057900"/>
            <a:ext cx="245033" cy="324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4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4"/>
            <a:ext cx="8516392" cy="8761313"/>
            <a:chOff x="0" y="488464"/>
            <a:chExt cx="8516392" cy="8761313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4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69704" y="2078490"/>
              <a:ext cx="4612640" cy="804545"/>
            </a:xfrm>
            <a:custGeom>
              <a:avLst/>
              <a:gdLst/>
              <a:ahLst/>
              <a:cxnLst/>
              <a:rect l="l" t="t" r="r" b="b"/>
              <a:pathLst>
                <a:path w="4612640" h="804544">
                  <a:moveTo>
                    <a:pt x="4612499" y="804317"/>
                  </a:moveTo>
                  <a:lnTo>
                    <a:pt x="0" y="804317"/>
                  </a:lnTo>
                  <a:lnTo>
                    <a:pt x="0" y="0"/>
                  </a:lnTo>
                  <a:lnTo>
                    <a:pt x="4612499" y="0"/>
                  </a:lnTo>
                  <a:lnTo>
                    <a:pt x="4612499" y="80431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4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895145" y="1051007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9704" y="2078490"/>
            <a:ext cx="4612640" cy="80454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95"/>
              </a:spcBef>
              <a:tabLst>
                <a:tab pos="1726564" algn="l"/>
                <a:tab pos="282956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Retens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i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Har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nr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1043" y="2078490"/>
            <a:ext cx="9472295" cy="13982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0" tIns="113030" rIns="0" bIns="0" rtlCol="0">
            <a:spAutoFit/>
          </a:bodyPr>
          <a:lstStyle/>
          <a:p>
            <a:pPr marL="201295" marR="307975" algn="just">
              <a:lnSpc>
                <a:spcPts val="3080"/>
              </a:lnSpc>
              <a:spcBef>
                <a:spcPts val="890"/>
              </a:spcBef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Retens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i </a:t>
            </a:r>
            <a:r>
              <a:rPr sz="2800" spc="8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har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a </a:t>
            </a:r>
            <a:r>
              <a:rPr sz="2800" spc="8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ditentuka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 </a:t>
            </a:r>
            <a:r>
              <a:rPr sz="2800" spc="8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ole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h </a:t>
            </a:r>
            <a:r>
              <a:rPr sz="2800" spc="8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KT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K </a:t>
            </a:r>
            <a:r>
              <a:rPr sz="2800" spc="8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(</a:t>
            </a:r>
            <a:r>
              <a:rPr sz="2800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kapasita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s  </a:t>
            </a:r>
            <a:r>
              <a:rPr sz="2800" spc="265" dirty="0">
                <a:solidFill>
                  <a:srgbClr val="463C37"/>
                </a:solidFill>
                <a:latin typeface="Arial"/>
                <a:cs typeface="Arial"/>
              </a:rPr>
              <a:t>tukar </a:t>
            </a:r>
            <a:r>
              <a:rPr sz="2800" spc="290" dirty="0">
                <a:solidFill>
                  <a:srgbClr val="463C37"/>
                </a:solidFill>
                <a:latin typeface="Arial"/>
                <a:cs typeface="Arial"/>
              </a:rPr>
              <a:t>kation), </a:t>
            </a:r>
            <a:r>
              <a:rPr sz="2800" spc="165" dirty="0">
                <a:solidFill>
                  <a:srgbClr val="463C37"/>
                </a:solidFill>
                <a:latin typeface="Arial"/>
                <a:cs typeface="Arial"/>
              </a:rPr>
              <a:t>KB</a:t>
            </a:r>
            <a:r>
              <a:rPr sz="2800" spc="1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( </a:t>
            </a:r>
            <a:r>
              <a:rPr sz="2800" spc="295" dirty="0">
                <a:solidFill>
                  <a:srgbClr val="463C37"/>
                </a:solidFill>
                <a:latin typeface="Arial"/>
                <a:cs typeface="Arial"/>
              </a:rPr>
              <a:t>Kejenuhan </a:t>
            </a:r>
            <a:r>
              <a:rPr sz="2800" spc="275" dirty="0">
                <a:solidFill>
                  <a:srgbClr val="463C37"/>
                </a:solidFill>
                <a:latin typeface="Arial"/>
                <a:cs typeface="Arial"/>
              </a:rPr>
              <a:t>Basa), </a:t>
            </a:r>
            <a:r>
              <a:rPr sz="2800" spc="285" dirty="0">
                <a:solidFill>
                  <a:srgbClr val="463C37"/>
                </a:solidFill>
                <a:latin typeface="Arial"/>
                <a:cs typeface="Arial"/>
              </a:rPr>
              <a:t>derajat </a:t>
            </a:r>
            <a:r>
              <a:rPr sz="2800" spc="29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kemasama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 </a:t>
            </a:r>
            <a:r>
              <a:rPr sz="2800" spc="-11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tana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h </a:t>
            </a:r>
            <a:r>
              <a:rPr sz="2800" spc="-11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(</a:t>
            </a:r>
            <a:r>
              <a:rPr sz="2800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p</a:t>
            </a:r>
            <a:r>
              <a:rPr sz="2800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H)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, </a:t>
            </a:r>
            <a:r>
              <a:rPr sz="2800" spc="-11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da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 </a:t>
            </a:r>
            <a:r>
              <a:rPr sz="2800" spc="-11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-</a:t>
            </a:r>
            <a:r>
              <a:rPr sz="2800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organik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20798" y="2257032"/>
            <a:ext cx="15936427" cy="4476957"/>
            <a:chOff x="1323046" y="2408369"/>
            <a:chExt cx="15936427" cy="4018892"/>
          </a:xfrm>
        </p:grpSpPr>
        <p:sp>
          <p:nvSpPr>
            <p:cNvPr id="13" name="object 13"/>
            <p:cNvSpPr/>
            <p:nvPr/>
          </p:nvSpPr>
          <p:spPr>
            <a:xfrm>
              <a:off x="6008684" y="2503662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2408369"/>
              <a:ext cx="143211" cy="1905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008684" y="4066241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3970948"/>
              <a:ext cx="143211" cy="1905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23046" y="3658163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53820" y="2881837"/>
              <a:ext cx="47625" cy="653415"/>
            </a:xfrm>
            <a:custGeom>
              <a:avLst/>
              <a:gdLst/>
              <a:ahLst/>
              <a:cxnLst/>
              <a:rect l="l" t="t" r="r" b="b"/>
              <a:pathLst>
                <a:path w="47625" h="653414">
                  <a:moveTo>
                    <a:pt x="0" y="168965"/>
                  </a:moveTo>
                  <a:lnTo>
                    <a:pt x="0" y="20547"/>
                  </a:lnTo>
                  <a:lnTo>
                    <a:pt x="26970" y="0"/>
                  </a:lnTo>
                  <a:lnTo>
                    <a:pt x="30007" y="601"/>
                  </a:lnTo>
                  <a:lnTo>
                    <a:pt x="47624" y="168965"/>
                  </a:lnTo>
                  <a:lnTo>
                    <a:pt x="47020" y="171986"/>
                  </a:lnTo>
                  <a:lnTo>
                    <a:pt x="26970" y="189512"/>
                  </a:lnTo>
                  <a:lnTo>
                    <a:pt x="20654" y="189512"/>
                  </a:lnTo>
                  <a:lnTo>
                    <a:pt x="0" y="168965"/>
                  </a:lnTo>
                  <a:close/>
                </a:path>
                <a:path w="47625" h="653414">
                  <a:moveTo>
                    <a:pt x="0" y="405856"/>
                  </a:moveTo>
                  <a:lnTo>
                    <a:pt x="0" y="257438"/>
                  </a:lnTo>
                  <a:lnTo>
                    <a:pt x="20654" y="236891"/>
                  </a:lnTo>
                  <a:lnTo>
                    <a:pt x="26970" y="236891"/>
                  </a:lnTo>
                  <a:lnTo>
                    <a:pt x="47624" y="405856"/>
                  </a:lnTo>
                  <a:lnTo>
                    <a:pt x="47020" y="408878"/>
                  </a:lnTo>
                  <a:lnTo>
                    <a:pt x="26970" y="426404"/>
                  </a:lnTo>
                  <a:lnTo>
                    <a:pt x="20654" y="426404"/>
                  </a:lnTo>
                  <a:lnTo>
                    <a:pt x="0" y="405856"/>
                  </a:lnTo>
                  <a:close/>
                </a:path>
                <a:path w="47625" h="653414">
                  <a:moveTo>
                    <a:pt x="0" y="632578"/>
                  </a:moveTo>
                  <a:lnTo>
                    <a:pt x="0" y="494330"/>
                  </a:lnTo>
                  <a:lnTo>
                    <a:pt x="20654" y="473782"/>
                  </a:lnTo>
                  <a:lnTo>
                    <a:pt x="26970" y="473782"/>
                  </a:lnTo>
                  <a:lnTo>
                    <a:pt x="47624" y="632578"/>
                  </a:lnTo>
                  <a:lnTo>
                    <a:pt x="47020" y="635599"/>
                  </a:lnTo>
                  <a:lnTo>
                    <a:pt x="26970" y="653125"/>
                  </a:lnTo>
                  <a:lnTo>
                    <a:pt x="20654" y="653125"/>
                  </a:lnTo>
                  <a:lnTo>
                    <a:pt x="0" y="632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2468" y="3511236"/>
              <a:ext cx="190329" cy="14221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91032" y="3659056"/>
              <a:ext cx="9468441" cy="2768205"/>
            </a:xfrm>
            <a:custGeom>
              <a:avLst/>
              <a:gdLst/>
              <a:ahLst/>
              <a:cxnLst/>
              <a:rect l="l" t="t" r="r" b="b"/>
              <a:pathLst>
                <a:path w="9536430" h="1877695">
                  <a:moveTo>
                    <a:pt x="9302114" y="1877464"/>
                  </a:moveTo>
                  <a:lnTo>
                    <a:pt x="233788" y="1877464"/>
                  </a:lnTo>
                  <a:lnTo>
                    <a:pt x="186756" y="1872695"/>
                  </a:lnTo>
                  <a:lnTo>
                    <a:pt x="142912" y="1859022"/>
                  </a:lnTo>
                  <a:lnTo>
                    <a:pt x="103205" y="1837397"/>
                  </a:lnTo>
                  <a:lnTo>
                    <a:pt x="68585" y="1808773"/>
                  </a:lnTo>
                  <a:lnTo>
                    <a:pt x="40005" y="1774102"/>
                  </a:lnTo>
                  <a:lnTo>
                    <a:pt x="18413" y="1734334"/>
                  </a:lnTo>
                  <a:lnTo>
                    <a:pt x="4761" y="1690422"/>
                  </a:lnTo>
                  <a:lnTo>
                    <a:pt x="0" y="1643319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3" y="143129"/>
                  </a:lnTo>
                  <a:lnTo>
                    <a:pt x="40005" y="103362"/>
                  </a:lnTo>
                  <a:lnTo>
                    <a:pt x="68585" y="68690"/>
                  </a:lnTo>
                  <a:lnTo>
                    <a:pt x="103205" y="40066"/>
                  </a:lnTo>
                  <a:lnTo>
                    <a:pt x="142912" y="18441"/>
                  </a:lnTo>
                  <a:lnTo>
                    <a:pt x="186756" y="4769"/>
                  </a:lnTo>
                  <a:lnTo>
                    <a:pt x="233788" y="0"/>
                  </a:lnTo>
                  <a:lnTo>
                    <a:pt x="9302114" y="0"/>
                  </a:lnTo>
                  <a:lnTo>
                    <a:pt x="9349146" y="4769"/>
                  </a:lnTo>
                  <a:lnTo>
                    <a:pt x="9392990" y="18441"/>
                  </a:lnTo>
                  <a:lnTo>
                    <a:pt x="9432697" y="40066"/>
                  </a:lnTo>
                  <a:lnTo>
                    <a:pt x="9467316" y="68690"/>
                  </a:lnTo>
                  <a:lnTo>
                    <a:pt x="9495897" y="103362"/>
                  </a:lnTo>
                  <a:lnTo>
                    <a:pt x="9517488" y="143129"/>
                  </a:lnTo>
                  <a:lnTo>
                    <a:pt x="9531140" y="187041"/>
                  </a:lnTo>
                  <a:lnTo>
                    <a:pt x="9535902" y="234144"/>
                  </a:lnTo>
                  <a:lnTo>
                    <a:pt x="9535902" y="1643319"/>
                  </a:lnTo>
                  <a:lnTo>
                    <a:pt x="9531140" y="1690422"/>
                  </a:lnTo>
                  <a:lnTo>
                    <a:pt x="9517488" y="1734334"/>
                  </a:lnTo>
                  <a:lnTo>
                    <a:pt x="9495897" y="1774102"/>
                  </a:lnTo>
                  <a:lnTo>
                    <a:pt x="9467316" y="1808773"/>
                  </a:lnTo>
                  <a:lnTo>
                    <a:pt x="9432697" y="1837397"/>
                  </a:lnTo>
                  <a:lnTo>
                    <a:pt x="9392990" y="1859022"/>
                  </a:lnTo>
                  <a:lnTo>
                    <a:pt x="9349146" y="1872695"/>
                  </a:lnTo>
                  <a:lnTo>
                    <a:pt x="9302114" y="187746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1259325" y="7124700"/>
            <a:ext cx="4664075" cy="1085215"/>
          </a:xfrm>
          <a:custGeom>
            <a:avLst/>
            <a:gdLst/>
            <a:ahLst/>
            <a:cxnLst/>
            <a:rect l="l" t="t" r="r" b="b"/>
            <a:pathLst>
              <a:path w="4664075" h="1085215">
                <a:moveTo>
                  <a:pt x="4519324" y="1085141"/>
                </a:moveTo>
                <a:lnTo>
                  <a:pt x="144339" y="1085141"/>
                </a:lnTo>
                <a:lnTo>
                  <a:pt x="98786" y="1077753"/>
                </a:lnTo>
                <a:lnTo>
                  <a:pt x="59173" y="1057195"/>
                </a:lnTo>
                <a:lnTo>
                  <a:pt x="27901" y="1025873"/>
                </a:lnTo>
                <a:lnTo>
                  <a:pt x="7376" y="986195"/>
                </a:lnTo>
                <a:lnTo>
                  <a:pt x="0" y="940569"/>
                </a:lnTo>
                <a:lnTo>
                  <a:pt x="0" y="144572"/>
                </a:lnTo>
                <a:lnTo>
                  <a:pt x="7376" y="98946"/>
                </a:lnTo>
                <a:lnTo>
                  <a:pt x="27901" y="59268"/>
                </a:lnTo>
                <a:lnTo>
                  <a:pt x="59173" y="27946"/>
                </a:lnTo>
                <a:lnTo>
                  <a:pt x="98786" y="7387"/>
                </a:lnTo>
                <a:lnTo>
                  <a:pt x="144339" y="0"/>
                </a:lnTo>
                <a:lnTo>
                  <a:pt x="4519324" y="0"/>
                </a:lnTo>
                <a:lnTo>
                  <a:pt x="4564877" y="7387"/>
                </a:lnTo>
                <a:lnTo>
                  <a:pt x="4604491" y="27946"/>
                </a:lnTo>
                <a:lnTo>
                  <a:pt x="4635762" y="59268"/>
                </a:lnTo>
                <a:lnTo>
                  <a:pt x="4656288" y="98946"/>
                </a:lnTo>
                <a:lnTo>
                  <a:pt x="4663664" y="144572"/>
                </a:lnTo>
                <a:lnTo>
                  <a:pt x="4663664" y="940569"/>
                </a:lnTo>
                <a:lnTo>
                  <a:pt x="4656288" y="986195"/>
                </a:lnTo>
                <a:lnTo>
                  <a:pt x="4635762" y="1025873"/>
                </a:lnTo>
                <a:lnTo>
                  <a:pt x="4604491" y="1057195"/>
                </a:lnTo>
                <a:lnTo>
                  <a:pt x="4564877" y="1077753"/>
                </a:lnTo>
                <a:lnTo>
                  <a:pt x="4519324" y="1085141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158395" y="7261364"/>
            <a:ext cx="3086100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972819" marR="5080" indent="-960755">
              <a:lnSpc>
                <a:spcPts val="3080"/>
              </a:lnSpc>
              <a:spcBef>
                <a:spcPts val="434"/>
              </a:spcBef>
              <a:tabLst>
                <a:tab pos="75247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B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Kejenuha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  </a:t>
            </a:r>
            <a:r>
              <a:rPr sz="2800" b="1" spc="265" dirty="0">
                <a:solidFill>
                  <a:srgbClr val="463C37"/>
                </a:solidFill>
                <a:latin typeface="Arial"/>
                <a:cs typeface="Arial"/>
              </a:rPr>
              <a:t>Basa)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5078604" y="3845898"/>
            <a:ext cx="10882581" cy="925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55410" marR="5080" algn="ctr">
              <a:lnSpc>
                <a:spcPts val="3080"/>
              </a:lnSpc>
              <a:spcBef>
                <a:spcPts val="315"/>
              </a:spcBef>
              <a:tabLst>
                <a:tab pos="7700009" algn="l"/>
                <a:tab pos="8507730" algn="l"/>
                <a:tab pos="9283065" algn="l"/>
                <a:tab pos="9799955" algn="l"/>
                <a:tab pos="11309350" algn="l"/>
                <a:tab pos="12818745" algn="l"/>
                <a:tab pos="14110969" algn="l"/>
                <a:tab pos="15560675" algn="l"/>
              </a:tabLst>
            </a:pP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KTK</a:t>
            </a:r>
          </a:p>
          <a:p>
            <a:pPr marL="6455410" marR="5080" algn="ctr">
              <a:lnSpc>
                <a:spcPts val="3080"/>
              </a:lnSpc>
              <a:spcBef>
                <a:spcPts val="315"/>
              </a:spcBef>
              <a:tabLst>
                <a:tab pos="7700009" algn="l"/>
                <a:tab pos="8507730" algn="l"/>
                <a:tab pos="9283065" algn="l"/>
                <a:tab pos="9799955" algn="l"/>
                <a:tab pos="11309350" algn="l"/>
                <a:tab pos="12818745" algn="l"/>
                <a:tab pos="14110969" algn="l"/>
                <a:tab pos="15560675" algn="l"/>
              </a:tabLst>
            </a:pP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( </a:t>
            </a:r>
            <a:r>
              <a:rPr lang="en-US" sz="2800" b="1" dirty="0" err="1" smtClean="0">
                <a:solidFill>
                  <a:srgbClr val="463C37"/>
                </a:solidFill>
                <a:latin typeface="Arial"/>
                <a:cs typeface="Arial"/>
              </a:rPr>
              <a:t>kapasitas</a:t>
            </a: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err="1" smtClean="0">
                <a:solidFill>
                  <a:srgbClr val="463C37"/>
                </a:solidFill>
                <a:latin typeface="Arial"/>
                <a:cs typeface="Arial"/>
              </a:rPr>
              <a:t>tukar</a:t>
            </a:r>
            <a:r>
              <a:rPr lang="en-US" sz="2800" b="1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err="1" smtClean="0">
                <a:solidFill>
                  <a:srgbClr val="463C37"/>
                </a:solidFill>
                <a:latin typeface="Arial"/>
                <a:cs typeface="Arial"/>
              </a:rPr>
              <a:t>kation</a:t>
            </a:r>
            <a:r>
              <a:rPr lang="en-US" sz="2800" b="1" dirty="0">
                <a:solidFill>
                  <a:srgbClr val="463C37"/>
                </a:solidFill>
                <a:latin typeface="Arial"/>
                <a:cs typeface="Arial"/>
              </a:rPr>
              <a:t>) 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140233" y="3768691"/>
            <a:ext cx="876554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spc="300" dirty="0" smtClean="0">
                <a:ea typeface="Calibri" panose="020F0502020204030204" pitchFamily="34" charset="0"/>
              </a:rPr>
              <a:t>KTK </a:t>
            </a:r>
            <a:r>
              <a:rPr lang="en-US" sz="2400" spc="300" dirty="0" err="1">
                <a:ea typeface="Calibri" panose="020F0502020204030204" pitchFamily="34" charset="0"/>
              </a:rPr>
              <a:t>tanah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dari</a:t>
            </a:r>
            <a:r>
              <a:rPr lang="en-US" sz="2400" spc="300" dirty="0">
                <a:ea typeface="Calibri" panose="020F0502020204030204" pitchFamily="34" charset="0"/>
              </a:rPr>
              <a:t> 11 SLH </a:t>
            </a:r>
            <a:r>
              <a:rPr lang="en-US" sz="2400" spc="300" dirty="0" err="1">
                <a:ea typeface="Calibri" panose="020F0502020204030204" pitchFamily="34" charset="0"/>
              </a:rPr>
              <a:t>yaitu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tergolong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tinggi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dengan</a:t>
            </a:r>
            <a:r>
              <a:rPr lang="en-US" sz="2400" spc="300" dirty="0">
                <a:ea typeface="Calibri" panose="020F0502020204030204" pitchFamily="34" charset="0"/>
              </a:rPr>
              <a:t> interval 28.79 – 39.05 me/100g </a:t>
            </a:r>
            <a:r>
              <a:rPr lang="en-US" sz="2400" spc="300" dirty="0" err="1" smtClean="0">
                <a:ea typeface="Calibri" panose="020F0502020204030204" pitchFamily="34" charset="0"/>
              </a:rPr>
              <a:t>sampai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dengan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sangat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tinggi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dengan</a:t>
            </a:r>
            <a:r>
              <a:rPr lang="en-US" sz="2400" spc="300" dirty="0">
                <a:ea typeface="Calibri" panose="020F0502020204030204" pitchFamily="34" charset="0"/>
              </a:rPr>
              <a:t> interval 40.79 – 48.82 </a:t>
            </a:r>
            <a:r>
              <a:rPr lang="en-US" sz="2400" spc="300" dirty="0" smtClean="0">
                <a:ea typeface="Calibri" panose="020F0502020204030204" pitchFamily="34" charset="0"/>
              </a:rPr>
              <a:t>me/100g</a:t>
            </a:r>
            <a:r>
              <a:rPr lang="en-US" sz="2400" spc="300" dirty="0" smtClean="0">
                <a:ea typeface="Calibri" panose="020F0502020204030204" pitchFamily="34" charset="0"/>
              </a:rPr>
              <a:t>. </a:t>
            </a:r>
          </a:p>
          <a:p>
            <a:pPr algn="just"/>
            <a:r>
              <a:rPr lang="en-US" sz="2400" spc="300" dirty="0">
                <a:ea typeface="Calibri" panose="020F0502020204030204" pitchFamily="34" charset="0"/>
              </a:rPr>
              <a:t>	</a:t>
            </a:r>
            <a:endParaRPr lang="en-US" sz="2400" spc="300" dirty="0" smtClean="0">
              <a:ea typeface="Calibri" panose="020F0502020204030204" pitchFamily="34" charset="0"/>
            </a:endParaRPr>
          </a:p>
          <a:p>
            <a:pPr algn="just"/>
            <a:r>
              <a:rPr lang="en-US" sz="2400" spc="300" dirty="0">
                <a:ea typeface="Calibri" panose="020F0502020204030204" pitchFamily="34" charset="0"/>
              </a:rPr>
              <a:t>	</a:t>
            </a:r>
            <a:r>
              <a:rPr lang="en-US" sz="2400" spc="300" dirty="0" err="1" smtClean="0">
                <a:ea typeface="Calibri" panose="020F0502020204030204" pitchFamily="34" charset="0"/>
              </a:rPr>
              <a:t>Penilaian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kesesuaian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lahan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berdasarkan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karakteristik</a:t>
            </a:r>
            <a:r>
              <a:rPr lang="en-US" sz="2400" spc="300" dirty="0">
                <a:ea typeface="Calibri" panose="020F0502020204030204" pitchFamily="34" charset="0"/>
              </a:rPr>
              <a:t> KTK </a:t>
            </a:r>
            <a:r>
              <a:rPr lang="en-US" sz="2400" spc="300" dirty="0" err="1">
                <a:ea typeface="Calibri" panose="020F0502020204030204" pitchFamily="34" charset="0"/>
              </a:rPr>
              <a:t>untuk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seluruh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tanaman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tergolong</a:t>
            </a:r>
            <a:r>
              <a:rPr lang="en-US" sz="2400" spc="300" dirty="0">
                <a:ea typeface="Calibri" panose="020F0502020204030204" pitchFamily="34" charset="0"/>
              </a:rPr>
              <a:t> S1 (</a:t>
            </a:r>
            <a:r>
              <a:rPr lang="en-US" sz="2400" spc="300" dirty="0" err="1">
                <a:ea typeface="Calibri" panose="020F0502020204030204" pitchFamily="34" charset="0"/>
              </a:rPr>
              <a:t>sangat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sesuai</a:t>
            </a:r>
            <a:r>
              <a:rPr lang="en-US" sz="2400" spc="300" dirty="0">
                <a:ea typeface="Calibri" panose="020F0502020204030204" pitchFamily="34" charset="0"/>
              </a:rPr>
              <a:t>). </a:t>
            </a:r>
            <a:endParaRPr lang="en-US" sz="2400" spc="300" dirty="0"/>
          </a:p>
        </p:txBody>
      </p:sp>
      <p:sp>
        <p:nvSpPr>
          <p:cNvPr id="44" name="object 15"/>
          <p:cNvSpPr/>
          <p:nvPr/>
        </p:nvSpPr>
        <p:spPr>
          <a:xfrm>
            <a:off x="5982041" y="7739749"/>
            <a:ext cx="1537970" cy="0"/>
          </a:xfrm>
          <a:custGeom>
            <a:avLst/>
            <a:gdLst/>
            <a:ahLst/>
            <a:cxnLst/>
            <a:rect l="l" t="t" r="r" b="b"/>
            <a:pathLst>
              <a:path w="1537970">
                <a:moveTo>
                  <a:pt x="0" y="0"/>
                </a:moveTo>
                <a:lnTo>
                  <a:pt x="1537941" y="0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701445" y="4930290"/>
            <a:ext cx="0" cy="209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bject 23"/>
          <p:cNvSpPr/>
          <p:nvPr/>
        </p:nvSpPr>
        <p:spPr>
          <a:xfrm>
            <a:off x="7182725" y="7124700"/>
            <a:ext cx="10580309" cy="3067116"/>
          </a:xfrm>
          <a:custGeom>
            <a:avLst/>
            <a:gdLst/>
            <a:ahLst/>
            <a:cxnLst/>
            <a:rect l="l" t="t" r="r" b="b"/>
            <a:pathLst>
              <a:path w="9463405" h="1590040">
                <a:moveTo>
                  <a:pt x="9302486" y="1589599"/>
                </a:moveTo>
                <a:lnTo>
                  <a:pt x="160700" y="1589599"/>
                </a:lnTo>
                <a:lnTo>
                  <a:pt x="118050" y="1583830"/>
                </a:lnTo>
                <a:lnTo>
                  <a:pt x="79682" y="1567557"/>
                </a:lnTo>
                <a:lnTo>
                  <a:pt x="47144" y="1542334"/>
                </a:lnTo>
                <a:lnTo>
                  <a:pt x="21985" y="1509712"/>
                </a:lnTo>
                <a:lnTo>
                  <a:pt x="5754" y="1471246"/>
                </a:lnTo>
                <a:lnTo>
                  <a:pt x="0" y="1428487"/>
                </a:lnTo>
                <a:lnTo>
                  <a:pt x="0" y="161112"/>
                </a:lnTo>
                <a:lnTo>
                  <a:pt x="5754" y="118353"/>
                </a:lnTo>
                <a:lnTo>
                  <a:pt x="21985" y="79886"/>
                </a:lnTo>
                <a:lnTo>
                  <a:pt x="47144" y="47265"/>
                </a:lnTo>
                <a:lnTo>
                  <a:pt x="79682" y="22041"/>
                </a:lnTo>
                <a:lnTo>
                  <a:pt x="118050" y="5769"/>
                </a:lnTo>
                <a:lnTo>
                  <a:pt x="160700" y="0"/>
                </a:lnTo>
                <a:lnTo>
                  <a:pt x="9302486" y="0"/>
                </a:lnTo>
                <a:lnTo>
                  <a:pt x="9345136" y="5769"/>
                </a:lnTo>
                <a:lnTo>
                  <a:pt x="9383504" y="22041"/>
                </a:lnTo>
                <a:lnTo>
                  <a:pt x="9416042" y="47265"/>
                </a:lnTo>
                <a:lnTo>
                  <a:pt x="9441201" y="79886"/>
                </a:lnTo>
                <a:lnTo>
                  <a:pt x="9457432" y="118353"/>
                </a:lnTo>
                <a:lnTo>
                  <a:pt x="9463186" y="161112"/>
                </a:lnTo>
                <a:lnTo>
                  <a:pt x="9463186" y="1428487"/>
                </a:lnTo>
                <a:lnTo>
                  <a:pt x="9457432" y="1471246"/>
                </a:lnTo>
                <a:lnTo>
                  <a:pt x="9441201" y="1509712"/>
                </a:lnTo>
                <a:lnTo>
                  <a:pt x="9416042" y="1542334"/>
                </a:lnTo>
                <a:lnTo>
                  <a:pt x="9383504" y="1567557"/>
                </a:lnTo>
                <a:lnTo>
                  <a:pt x="9345136" y="1583830"/>
                </a:lnTo>
                <a:lnTo>
                  <a:pt x="9302486" y="158959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/>
            <a:r>
              <a:rPr lang="en-US" sz="2400" spc="300" dirty="0" smtClean="0"/>
              <a:t>	</a:t>
            </a:r>
            <a:r>
              <a:rPr lang="en-US" sz="2400" spc="300" dirty="0" err="1" smtClean="0"/>
              <a:t>Kejenuhan</a:t>
            </a:r>
            <a:r>
              <a:rPr lang="en-US" sz="2400" spc="300" dirty="0" smtClean="0"/>
              <a:t> </a:t>
            </a:r>
            <a:r>
              <a:rPr lang="en-US" sz="2400" spc="300" dirty="0" err="1"/>
              <a:t>basa</a:t>
            </a:r>
            <a:r>
              <a:rPr lang="en-US" sz="2400" spc="300" dirty="0"/>
              <a:t> </a:t>
            </a:r>
            <a:r>
              <a:rPr lang="en-US" sz="2400" spc="300" dirty="0" err="1"/>
              <a:t>pada</a:t>
            </a:r>
            <a:r>
              <a:rPr lang="en-US" sz="2400" spc="300" dirty="0"/>
              <a:t> </a:t>
            </a:r>
            <a:r>
              <a:rPr lang="en-US" sz="2400" spc="300" dirty="0" smtClean="0"/>
              <a:t>11 SLH </a:t>
            </a:r>
            <a:r>
              <a:rPr lang="en-US" sz="2400" spc="300" dirty="0" err="1" smtClean="0"/>
              <a:t>tergolong</a:t>
            </a:r>
            <a:r>
              <a:rPr lang="en-US" sz="2400" spc="300" dirty="0" smtClean="0"/>
              <a:t> </a:t>
            </a:r>
            <a:r>
              <a:rPr lang="en-US" sz="2400" spc="300" dirty="0" err="1"/>
              <a:t>tinggi</a:t>
            </a:r>
            <a:r>
              <a:rPr lang="en-US" sz="2400" spc="300" dirty="0"/>
              <a:t> </a:t>
            </a:r>
            <a:r>
              <a:rPr lang="en-US" sz="2400" spc="300" dirty="0" err="1" smtClean="0"/>
              <a:t>hingga</a:t>
            </a:r>
            <a:r>
              <a:rPr lang="en-US" sz="2400" spc="300" dirty="0" smtClean="0"/>
              <a:t> 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tinggi</a:t>
            </a:r>
            <a:r>
              <a:rPr lang="en-US" sz="2400" spc="300" dirty="0"/>
              <a:t> </a:t>
            </a:r>
            <a:r>
              <a:rPr lang="en-US" sz="2400" spc="300" dirty="0" err="1" smtClean="0"/>
              <a:t>dengan</a:t>
            </a:r>
            <a:r>
              <a:rPr lang="en-US" sz="2400" spc="300" dirty="0" smtClean="0"/>
              <a:t> </a:t>
            </a:r>
            <a:r>
              <a:rPr lang="en-US" sz="2400" spc="300" dirty="0"/>
              <a:t>interval 51.46%–214.68%. </a:t>
            </a:r>
            <a:endParaRPr lang="en-US" sz="2400" spc="300" dirty="0" smtClean="0"/>
          </a:p>
          <a:p>
            <a:pPr algn="just"/>
            <a:endParaRPr lang="en-US" sz="2400" spc="300" dirty="0"/>
          </a:p>
          <a:p>
            <a:pPr algn="just"/>
            <a:r>
              <a:rPr lang="en-US" sz="2400" spc="300" dirty="0" smtClean="0"/>
              <a:t>	</a:t>
            </a:r>
            <a:r>
              <a:rPr lang="en-US" sz="2400" spc="300" dirty="0" err="1" smtClean="0"/>
              <a:t>Penilaian</a:t>
            </a:r>
            <a:r>
              <a:rPr lang="en-US" sz="2400" spc="300" dirty="0" smtClean="0"/>
              <a:t> </a:t>
            </a:r>
            <a:r>
              <a:rPr lang="en-US" sz="2400" spc="300" dirty="0" err="1"/>
              <a:t>kesesuaian</a:t>
            </a:r>
            <a:r>
              <a:rPr lang="en-US" sz="2400" spc="300" dirty="0"/>
              <a:t> </a:t>
            </a:r>
            <a:r>
              <a:rPr lang="en-US" sz="2400" spc="300" dirty="0" err="1"/>
              <a:t>lahan</a:t>
            </a:r>
            <a:r>
              <a:rPr lang="en-US" sz="2400" spc="300" dirty="0"/>
              <a:t> </a:t>
            </a:r>
            <a:r>
              <a:rPr lang="en-US" sz="2400" spc="300" dirty="0" err="1"/>
              <a:t>berdasarkan</a:t>
            </a:r>
            <a:r>
              <a:rPr lang="en-US" sz="2400" spc="300" dirty="0"/>
              <a:t> </a:t>
            </a:r>
            <a:r>
              <a:rPr lang="en-US" sz="2400" spc="300" dirty="0" err="1"/>
              <a:t>karakteristik</a:t>
            </a:r>
            <a:r>
              <a:rPr lang="en-US" sz="2400" spc="300" dirty="0"/>
              <a:t> </a:t>
            </a:r>
            <a:r>
              <a:rPr lang="en-US" sz="2400" spc="300" dirty="0" err="1"/>
              <a:t>kejenuhan</a:t>
            </a:r>
            <a:r>
              <a:rPr lang="en-US" sz="2400" spc="300" dirty="0"/>
              <a:t> </a:t>
            </a:r>
            <a:r>
              <a:rPr lang="en-US" sz="2400" spc="300" dirty="0" err="1"/>
              <a:t>basa</a:t>
            </a:r>
            <a:r>
              <a:rPr lang="en-US" sz="2400" spc="300" dirty="0"/>
              <a:t> </a:t>
            </a:r>
            <a:r>
              <a:rPr lang="en-US" sz="2400" spc="300" dirty="0" err="1"/>
              <a:t>untuk</a:t>
            </a:r>
            <a:r>
              <a:rPr lang="en-US" sz="2400" spc="300" dirty="0"/>
              <a:t> </a:t>
            </a:r>
            <a:r>
              <a:rPr lang="en-US" sz="2400" spc="300" dirty="0" err="1"/>
              <a:t>seluruh</a:t>
            </a:r>
            <a:r>
              <a:rPr lang="en-US" sz="2400" spc="300" dirty="0"/>
              <a:t> </a:t>
            </a:r>
            <a:r>
              <a:rPr lang="en-US" sz="2400" spc="300" dirty="0" err="1"/>
              <a:t>tanaman</a:t>
            </a:r>
            <a:r>
              <a:rPr lang="en-US" sz="2400" spc="300" dirty="0"/>
              <a:t> </a:t>
            </a:r>
            <a:r>
              <a:rPr lang="en-US" sz="2400" spc="300" dirty="0" err="1"/>
              <a:t>tergolong</a:t>
            </a:r>
            <a:r>
              <a:rPr lang="en-US" sz="2400" spc="300" dirty="0"/>
              <a:t> S1 (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sesuai</a:t>
            </a:r>
            <a:r>
              <a:rPr lang="en-US" sz="2400" spc="300" dirty="0"/>
              <a:t>) </a:t>
            </a:r>
            <a:r>
              <a:rPr lang="en-US" sz="2400" spc="300" dirty="0" err="1"/>
              <a:t>kecuali</a:t>
            </a:r>
            <a:r>
              <a:rPr lang="en-US" sz="2400" spc="300" dirty="0"/>
              <a:t> </a:t>
            </a:r>
            <a:r>
              <a:rPr lang="en-US" sz="2400" spc="300" dirty="0" err="1"/>
              <a:t>pada</a:t>
            </a:r>
            <a:r>
              <a:rPr lang="en-US" sz="2400" spc="300" dirty="0"/>
              <a:t> SLH </a:t>
            </a:r>
            <a:r>
              <a:rPr lang="en-US" sz="2400" spc="300" dirty="0" err="1"/>
              <a:t>MCMIITg</a:t>
            </a:r>
            <a:r>
              <a:rPr lang="en-US" sz="2400" spc="300" dirty="0"/>
              <a:t> </a:t>
            </a:r>
            <a:r>
              <a:rPr lang="en-US" sz="2400" spc="300" dirty="0" err="1"/>
              <a:t>tergolong</a:t>
            </a:r>
            <a:r>
              <a:rPr lang="en-US" sz="2400" spc="300" dirty="0"/>
              <a:t> S3 (</a:t>
            </a:r>
            <a:r>
              <a:rPr lang="en-US" sz="2400" spc="300" dirty="0" err="1"/>
              <a:t>sesuai</a:t>
            </a:r>
            <a:r>
              <a:rPr lang="en-US" sz="2400" spc="300" dirty="0"/>
              <a:t> marginal) </a:t>
            </a:r>
            <a:r>
              <a:rPr lang="en-US" sz="2400" spc="300" dirty="0" err="1"/>
              <a:t>untuk</a:t>
            </a:r>
            <a:r>
              <a:rPr lang="en-US" sz="2400" spc="300" dirty="0"/>
              <a:t> </a:t>
            </a:r>
            <a:r>
              <a:rPr lang="en-US" sz="2400" spc="300" dirty="0" err="1"/>
              <a:t>semua</a:t>
            </a:r>
            <a:r>
              <a:rPr lang="en-US" sz="2400" spc="300" dirty="0"/>
              <a:t> </a:t>
            </a:r>
            <a:r>
              <a:rPr lang="en-US" sz="2400" spc="300" dirty="0" err="1" smtClean="0"/>
              <a:t>komuditi</a:t>
            </a:r>
            <a:r>
              <a:rPr lang="en-US" sz="2400" spc="300" dirty="0" smtClean="0"/>
              <a:t>. </a:t>
            </a:r>
            <a:endParaRPr sz="24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2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12" y="412862"/>
            <a:ext cx="17256940" cy="8761315"/>
            <a:chOff x="0" y="488462"/>
            <a:chExt cx="17256940" cy="87613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2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28130" y="3869959"/>
              <a:ext cx="9528810" cy="2715260"/>
            </a:xfrm>
            <a:custGeom>
              <a:avLst/>
              <a:gdLst/>
              <a:ahLst/>
              <a:cxnLst/>
              <a:rect l="l" t="t" r="r" b="b"/>
              <a:pathLst>
                <a:path w="9528810" h="2715259">
                  <a:moveTo>
                    <a:pt x="9294805" y="2714856"/>
                  </a:moveTo>
                  <a:lnTo>
                    <a:pt x="233604" y="2714856"/>
                  </a:lnTo>
                  <a:lnTo>
                    <a:pt x="186610" y="2710087"/>
                  </a:lnTo>
                  <a:lnTo>
                    <a:pt x="142799" y="2696414"/>
                  </a:lnTo>
                  <a:lnTo>
                    <a:pt x="103123" y="2674790"/>
                  </a:lnTo>
                  <a:lnTo>
                    <a:pt x="68532" y="2646166"/>
                  </a:lnTo>
                  <a:lnTo>
                    <a:pt x="39973" y="2611494"/>
                  </a:lnTo>
                  <a:lnTo>
                    <a:pt x="18399" y="2571726"/>
                  </a:lnTo>
                  <a:lnTo>
                    <a:pt x="4758" y="2527815"/>
                  </a:lnTo>
                  <a:lnTo>
                    <a:pt x="0" y="2480711"/>
                  </a:lnTo>
                  <a:lnTo>
                    <a:pt x="0" y="234144"/>
                  </a:lnTo>
                  <a:lnTo>
                    <a:pt x="4758" y="187041"/>
                  </a:lnTo>
                  <a:lnTo>
                    <a:pt x="18399" y="143129"/>
                  </a:lnTo>
                  <a:lnTo>
                    <a:pt x="39973" y="103362"/>
                  </a:lnTo>
                  <a:lnTo>
                    <a:pt x="68532" y="68690"/>
                  </a:lnTo>
                  <a:lnTo>
                    <a:pt x="103123" y="40066"/>
                  </a:lnTo>
                  <a:lnTo>
                    <a:pt x="142799" y="18441"/>
                  </a:lnTo>
                  <a:lnTo>
                    <a:pt x="186610" y="4769"/>
                  </a:lnTo>
                  <a:lnTo>
                    <a:pt x="233604" y="0"/>
                  </a:lnTo>
                  <a:lnTo>
                    <a:pt x="9294805" y="0"/>
                  </a:lnTo>
                  <a:lnTo>
                    <a:pt x="9341800" y="4769"/>
                  </a:lnTo>
                  <a:lnTo>
                    <a:pt x="9385610" y="18441"/>
                  </a:lnTo>
                  <a:lnTo>
                    <a:pt x="9425286" y="40066"/>
                  </a:lnTo>
                  <a:lnTo>
                    <a:pt x="9459878" y="68690"/>
                  </a:lnTo>
                  <a:lnTo>
                    <a:pt x="9488436" y="103362"/>
                  </a:lnTo>
                  <a:lnTo>
                    <a:pt x="9510010" y="143129"/>
                  </a:lnTo>
                  <a:lnTo>
                    <a:pt x="9523652" y="187041"/>
                  </a:lnTo>
                  <a:lnTo>
                    <a:pt x="9528410" y="234144"/>
                  </a:lnTo>
                  <a:lnTo>
                    <a:pt x="9528410" y="2480711"/>
                  </a:lnTo>
                  <a:lnTo>
                    <a:pt x="9523652" y="2527815"/>
                  </a:lnTo>
                  <a:lnTo>
                    <a:pt x="9510010" y="2571726"/>
                  </a:lnTo>
                  <a:lnTo>
                    <a:pt x="9488436" y="2611494"/>
                  </a:lnTo>
                  <a:lnTo>
                    <a:pt x="9459878" y="2646166"/>
                  </a:lnTo>
                  <a:lnTo>
                    <a:pt x="9425286" y="2674790"/>
                  </a:lnTo>
                  <a:lnTo>
                    <a:pt x="9385610" y="2696414"/>
                  </a:lnTo>
                  <a:lnTo>
                    <a:pt x="9341800" y="2710087"/>
                  </a:lnTo>
                  <a:lnTo>
                    <a:pt x="9294805" y="2714856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8" name="object 8"/>
          <p:cNvSpPr txBox="1"/>
          <p:nvPr/>
        </p:nvSpPr>
        <p:spPr>
          <a:xfrm>
            <a:off x="7778022" y="125619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9704" y="2078488"/>
            <a:ext cx="4612640" cy="804545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1644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95"/>
              </a:spcBef>
              <a:tabLst>
                <a:tab pos="1726564" algn="l"/>
                <a:tab pos="282956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Retens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i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Har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nr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88399" y="4030533"/>
            <a:ext cx="95250" cy="9524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323046" y="3203674"/>
            <a:ext cx="6303099" cy="1014094"/>
            <a:chOff x="1323046" y="3203674"/>
            <a:chExt cx="6303099" cy="1014094"/>
          </a:xfrm>
        </p:grpSpPr>
        <p:sp>
          <p:nvSpPr>
            <p:cNvPr id="14" name="object 14"/>
            <p:cNvSpPr/>
            <p:nvPr/>
          </p:nvSpPr>
          <p:spPr>
            <a:xfrm>
              <a:off x="5944973" y="3325001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2934" y="3229708"/>
              <a:ext cx="143211" cy="19058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23046" y="3203674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56440" y="3265024"/>
            <a:ext cx="3764915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462405" marR="5080" indent="-1450340">
              <a:lnSpc>
                <a:spcPts val="3080"/>
              </a:lnSpc>
              <a:spcBef>
                <a:spcPts val="434"/>
              </a:spcBef>
              <a:tabLst>
                <a:tab pos="263271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Kemasama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tana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h  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p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82226" y="2457583"/>
            <a:ext cx="13679169" cy="1081405"/>
            <a:chOff x="3582226" y="2457583"/>
            <a:chExt cx="13679169" cy="108140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2226" y="2881839"/>
              <a:ext cx="190805" cy="32383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17237" y="2457583"/>
              <a:ext cx="9544050" cy="1081405"/>
            </a:xfrm>
            <a:custGeom>
              <a:avLst/>
              <a:gdLst/>
              <a:ahLst/>
              <a:cxnLst/>
              <a:rect l="l" t="t" r="r" b="b"/>
              <a:pathLst>
                <a:path w="9544050" h="1081404">
                  <a:moveTo>
                    <a:pt x="9342237" y="1081179"/>
                  </a:moveTo>
                  <a:lnTo>
                    <a:pt x="201435" y="1081179"/>
                  </a:lnTo>
                  <a:lnTo>
                    <a:pt x="155328" y="1075836"/>
                  </a:lnTo>
                  <a:lnTo>
                    <a:pt x="112960" y="1060623"/>
                  </a:lnTo>
                  <a:lnTo>
                    <a:pt x="75554" y="1036764"/>
                  </a:lnTo>
                  <a:lnTo>
                    <a:pt x="44333" y="1005484"/>
                  </a:lnTo>
                  <a:lnTo>
                    <a:pt x="20518" y="968008"/>
                  </a:lnTo>
                  <a:lnTo>
                    <a:pt x="5333" y="925562"/>
                  </a:lnTo>
                  <a:lnTo>
                    <a:pt x="0" y="879369"/>
                  </a:lnTo>
                  <a:lnTo>
                    <a:pt x="0" y="201810"/>
                  </a:lnTo>
                  <a:lnTo>
                    <a:pt x="5333" y="155617"/>
                  </a:lnTo>
                  <a:lnTo>
                    <a:pt x="20518" y="113171"/>
                  </a:lnTo>
                  <a:lnTo>
                    <a:pt x="44333" y="75695"/>
                  </a:lnTo>
                  <a:lnTo>
                    <a:pt x="75554" y="44415"/>
                  </a:lnTo>
                  <a:lnTo>
                    <a:pt x="112960" y="20556"/>
                  </a:lnTo>
                  <a:lnTo>
                    <a:pt x="155328" y="5343"/>
                  </a:lnTo>
                  <a:lnTo>
                    <a:pt x="201435" y="0"/>
                  </a:lnTo>
                  <a:lnTo>
                    <a:pt x="9342237" y="0"/>
                  </a:lnTo>
                  <a:lnTo>
                    <a:pt x="9388344" y="5343"/>
                  </a:lnTo>
                  <a:lnTo>
                    <a:pt x="9430712" y="20556"/>
                  </a:lnTo>
                  <a:lnTo>
                    <a:pt x="9468118" y="44415"/>
                  </a:lnTo>
                  <a:lnTo>
                    <a:pt x="9499340" y="75695"/>
                  </a:lnTo>
                  <a:lnTo>
                    <a:pt x="9523154" y="113171"/>
                  </a:lnTo>
                  <a:lnTo>
                    <a:pt x="9538340" y="155617"/>
                  </a:lnTo>
                  <a:lnTo>
                    <a:pt x="9543673" y="201810"/>
                  </a:lnTo>
                  <a:lnTo>
                    <a:pt x="9543673" y="879369"/>
                  </a:lnTo>
                  <a:lnTo>
                    <a:pt x="9538340" y="925562"/>
                  </a:lnTo>
                  <a:lnTo>
                    <a:pt x="9523154" y="968008"/>
                  </a:lnTo>
                  <a:lnTo>
                    <a:pt x="9499340" y="1005484"/>
                  </a:lnTo>
                  <a:lnTo>
                    <a:pt x="9468118" y="1036764"/>
                  </a:lnTo>
                  <a:lnTo>
                    <a:pt x="9430712" y="1060623"/>
                  </a:lnTo>
                  <a:lnTo>
                    <a:pt x="9388344" y="1075836"/>
                  </a:lnTo>
                  <a:lnTo>
                    <a:pt x="9342237" y="1081179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7717206" y="6777951"/>
            <a:ext cx="9463405" cy="1048864"/>
          </a:xfrm>
          <a:custGeom>
            <a:avLst/>
            <a:gdLst/>
            <a:ahLst/>
            <a:cxnLst/>
            <a:rect l="l" t="t" r="r" b="b"/>
            <a:pathLst>
              <a:path w="9463405" h="1590040">
                <a:moveTo>
                  <a:pt x="9302486" y="1589599"/>
                </a:moveTo>
                <a:lnTo>
                  <a:pt x="160700" y="1589599"/>
                </a:lnTo>
                <a:lnTo>
                  <a:pt x="118050" y="1583830"/>
                </a:lnTo>
                <a:lnTo>
                  <a:pt x="79682" y="1567557"/>
                </a:lnTo>
                <a:lnTo>
                  <a:pt x="47144" y="1542334"/>
                </a:lnTo>
                <a:lnTo>
                  <a:pt x="21985" y="1509712"/>
                </a:lnTo>
                <a:lnTo>
                  <a:pt x="5754" y="1471246"/>
                </a:lnTo>
                <a:lnTo>
                  <a:pt x="0" y="1428487"/>
                </a:lnTo>
                <a:lnTo>
                  <a:pt x="0" y="161112"/>
                </a:lnTo>
                <a:lnTo>
                  <a:pt x="5754" y="118353"/>
                </a:lnTo>
                <a:lnTo>
                  <a:pt x="21985" y="79886"/>
                </a:lnTo>
                <a:lnTo>
                  <a:pt x="47144" y="47265"/>
                </a:lnTo>
                <a:lnTo>
                  <a:pt x="79682" y="22041"/>
                </a:lnTo>
                <a:lnTo>
                  <a:pt x="118050" y="5769"/>
                </a:lnTo>
                <a:lnTo>
                  <a:pt x="160700" y="0"/>
                </a:lnTo>
                <a:lnTo>
                  <a:pt x="9302486" y="0"/>
                </a:lnTo>
                <a:lnTo>
                  <a:pt x="9345136" y="5769"/>
                </a:lnTo>
                <a:lnTo>
                  <a:pt x="9383504" y="22041"/>
                </a:lnTo>
                <a:lnTo>
                  <a:pt x="9416042" y="47265"/>
                </a:lnTo>
                <a:lnTo>
                  <a:pt x="9441201" y="79886"/>
                </a:lnTo>
                <a:lnTo>
                  <a:pt x="9457432" y="118353"/>
                </a:lnTo>
                <a:lnTo>
                  <a:pt x="9463186" y="161112"/>
                </a:lnTo>
                <a:lnTo>
                  <a:pt x="9463186" y="1428487"/>
                </a:lnTo>
                <a:lnTo>
                  <a:pt x="9457432" y="1471246"/>
                </a:lnTo>
                <a:lnTo>
                  <a:pt x="9441201" y="1509712"/>
                </a:lnTo>
                <a:lnTo>
                  <a:pt x="9416042" y="1542334"/>
                </a:lnTo>
                <a:lnTo>
                  <a:pt x="9383504" y="1567557"/>
                </a:lnTo>
                <a:lnTo>
                  <a:pt x="9345136" y="1583830"/>
                </a:lnTo>
                <a:lnTo>
                  <a:pt x="9302486" y="158959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9325" y="6876594"/>
            <a:ext cx="4664075" cy="1085215"/>
          </a:xfrm>
          <a:custGeom>
            <a:avLst/>
            <a:gdLst/>
            <a:ahLst/>
            <a:cxnLst/>
            <a:rect l="l" t="t" r="r" b="b"/>
            <a:pathLst>
              <a:path w="4664075" h="1085215">
                <a:moveTo>
                  <a:pt x="4519324" y="1085141"/>
                </a:moveTo>
                <a:lnTo>
                  <a:pt x="144339" y="1085141"/>
                </a:lnTo>
                <a:lnTo>
                  <a:pt x="98786" y="1077753"/>
                </a:lnTo>
                <a:lnTo>
                  <a:pt x="59173" y="1057195"/>
                </a:lnTo>
                <a:lnTo>
                  <a:pt x="27901" y="1025873"/>
                </a:lnTo>
                <a:lnTo>
                  <a:pt x="7376" y="986195"/>
                </a:lnTo>
                <a:lnTo>
                  <a:pt x="0" y="940569"/>
                </a:lnTo>
                <a:lnTo>
                  <a:pt x="0" y="144572"/>
                </a:lnTo>
                <a:lnTo>
                  <a:pt x="7376" y="98946"/>
                </a:lnTo>
                <a:lnTo>
                  <a:pt x="27901" y="59268"/>
                </a:lnTo>
                <a:lnTo>
                  <a:pt x="59173" y="27946"/>
                </a:lnTo>
                <a:lnTo>
                  <a:pt x="98786" y="7387"/>
                </a:lnTo>
                <a:lnTo>
                  <a:pt x="144339" y="0"/>
                </a:lnTo>
                <a:lnTo>
                  <a:pt x="4519324" y="0"/>
                </a:lnTo>
                <a:lnTo>
                  <a:pt x="4564877" y="7387"/>
                </a:lnTo>
                <a:lnTo>
                  <a:pt x="4604491" y="27946"/>
                </a:lnTo>
                <a:lnTo>
                  <a:pt x="4635762" y="59268"/>
                </a:lnTo>
                <a:lnTo>
                  <a:pt x="4656288" y="98946"/>
                </a:lnTo>
                <a:lnTo>
                  <a:pt x="4663664" y="144572"/>
                </a:lnTo>
                <a:lnTo>
                  <a:pt x="4663664" y="940569"/>
                </a:lnTo>
                <a:lnTo>
                  <a:pt x="4656288" y="986195"/>
                </a:lnTo>
                <a:lnTo>
                  <a:pt x="4635762" y="1025873"/>
                </a:lnTo>
                <a:lnTo>
                  <a:pt x="4604491" y="1057195"/>
                </a:lnTo>
                <a:lnTo>
                  <a:pt x="4564877" y="1077753"/>
                </a:lnTo>
                <a:lnTo>
                  <a:pt x="4519324" y="1085141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96072" y="7168881"/>
            <a:ext cx="2085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C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-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Organi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k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05726" y="3549056"/>
            <a:ext cx="13582497" cy="6166444"/>
            <a:chOff x="3605726" y="3549056"/>
            <a:chExt cx="13582497" cy="6166444"/>
          </a:xfrm>
        </p:grpSpPr>
        <p:sp>
          <p:nvSpPr>
            <p:cNvPr id="28" name="object 28"/>
            <p:cNvSpPr/>
            <p:nvPr/>
          </p:nvSpPr>
          <p:spPr>
            <a:xfrm>
              <a:off x="5944973" y="7441900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2933" y="7346606"/>
              <a:ext cx="143211" cy="19058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677141" y="4215357"/>
              <a:ext cx="47625" cy="2538730"/>
            </a:xfrm>
            <a:custGeom>
              <a:avLst/>
              <a:gdLst/>
              <a:ahLst/>
              <a:cxnLst/>
              <a:rect l="l" t="t" r="r" b="b"/>
              <a:pathLst>
                <a:path w="47625" h="2538729">
                  <a:moveTo>
                    <a:pt x="0" y="169607"/>
                  </a:moveTo>
                  <a:lnTo>
                    <a:pt x="0" y="20625"/>
                  </a:lnTo>
                  <a:lnTo>
                    <a:pt x="26970" y="0"/>
                  </a:lnTo>
                  <a:lnTo>
                    <a:pt x="30007" y="603"/>
                  </a:lnTo>
                  <a:lnTo>
                    <a:pt x="47624" y="169607"/>
                  </a:lnTo>
                  <a:lnTo>
                    <a:pt x="47020" y="172641"/>
                  </a:lnTo>
                  <a:lnTo>
                    <a:pt x="26970" y="190233"/>
                  </a:lnTo>
                  <a:lnTo>
                    <a:pt x="20654" y="190233"/>
                  </a:lnTo>
                  <a:lnTo>
                    <a:pt x="0" y="169607"/>
                  </a:lnTo>
                  <a:close/>
                </a:path>
                <a:path w="47625" h="2538729">
                  <a:moveTo>
                    <a:pt x="0" y="407399"/>
                  </a:moveTo>
                  <a:lnTo>
                    <a:pt x="0" y="258417"/>
                  </a:lnTo>
                  <a:lnTo>
                    <a:pt x="20654" y="237792"/>
                  </a:lnTo>
                  <a:lnTo>
                    <a:pt x="26970" y="237792"/>
                  </a:lnTo>
                  <a:lnTo>
                    <a:pt x="47624" y="407399"/>
                  </a:lnTo>
                  <a:lnTo>
                    <a:pt x="47020" y="410433"/>
                  </a:lnTo>
                  <a:lnTo>
                    <a:pt x="26970" y="428025"/>
                  </a:lnTo>
                  <a:lnTo>
                    <a:pt x="20654" y="428025"/>
                  </a:lnTo>
                  <a:lnTo>
                    <a:pt x="0" y="407399"/>
                  </a:lnTo>
                  <a:close/>
                </a:path>
                <a:path w="47625" h="2538729">
                  <a:moveTo>
                    <a:pt x="0" y="645191"/>
                  </a:moveTo>
                  <a:lnTo>
                    <a:pt x="0" y="496209"/>
                  </a:lnTo>
                  <a:lnTo>
                    <a:pt x="20654" y="475584"/>
                  </a:lnTo>
                  <a:lnTo>
                    <a:pt x="26970" y="475584"/>
                  </a:lnTo>
                  <a:lnTo>
                    <a:pt x="47624" y="645191"/>
                  </a:lnTo>
                  <a:lnTo>
                    <a:pt x="47020" y="648225"/>
                  </a:lnTo>
                  <a:lnTo>
                    <a:pt x="26970" y="665817"/>
                  </a:lnTo>
                  <a:lnTo>
                    <a:pt x="20654" y="665817"/>
                  </a:lnTo>
                  <a:lnTo>
                    <a:pt x="0" y="645191"/>
                  </a:lnTo>
                  <a:close/>
                </a:path>
                <a:path w="47625" h="2538729">
                  <a:moveTo>
                    <a:pt x="0" y="882983"/>
                  </a:moveTo>
                  <a:lnTo>
                    <a:pt x="0" y="734001"/>
                  </a:lnTo>
                  <a:lnTo>
                    <a:pt x="20654" y="713376"/>
                  </a:lnTo>
                  <a:lnTo>
                    <a:pt x="26970" y="713376"/>
                  </a:lnTo>
                  <a:lnTo>
                    <a:pt x="47624" y="882983"/>
                  </a:lnTo>
                  <a:lnTo>
                    <a:pt x="47020" y="886017"/>
                  </a:lnTo>
                  <a:lnTo>
                    <a:pt x="26970" y="903609"/>
                  </a:lnTo>
                  <a:lnTo>
                    <a:pt x="20654" y="903609"/>
                  </a:lnTo>
                  <a:lnTo>
                    <a:pt x="0" y="882983"/>
                  </a:lnTo>
                  <a:close/>
                </a:path>
                <a:path w="47625" h="2538729">
                  <a:moveTo>
                    <a:pt x="0" y="1120775"/>
                  </a:moveTo>
                  <a:lnTo>
                    <a:pt x="0" y="971794"/>
                  </a:lnTo>
                  <a:lnTo>
                    <a:pt x="20654" y="951168"/>
                  </a:lnTo>
                  <a:lnTo>
                    <a:pt x="26970" y="951168"/>
                  </a:lnTo>
                  <a:lnTo>
                    <a:pt x="47624" y="1120775"/>
                  </a:lnTo>
                  <a:lnTo>
                    <a:pt x="47020" y="1123809"/>
                  </a:lnTo>
                  <a:lnTo>
                    <a:pt x="26970" y="1141401"/>
                  </a:lnTo>
                  <a:lnTo>
                    <a:pt x="20654" y="1141401"/>
                  </a:lnTo>
                  <a:lnTo>
                    <a:pt x="0" y="1120775"/>
                  </a:lnTo>
                  <a:close/>
                </a:path>
                <a:path w="47625" h="2538729">
                  <a:moveTo>
                    <a:pt x="0" y="1358567"/>
                  </a:moveTo>
                  <a:lnTo>
                    <a:pt x="0" y="1209586"/>
                  </a:lnTo>
                  <a:lnTo>
                    <a:pt x="20654" y="1188960"/>
                  </a:lnTo>
                  <a:lnTo>
                    <a:pt x="26970" y="1188960"/>
                  </a:lnTo>
                  <a:lnTo>
                    <a:pt x="47624" y="1358567"/>
                  </a:lnTo>
                  <a:lnTo>
                    <a:pt x="47020" y="1361601"/>
                  </a:lnTo>
                  <a:lnTo>
                    <a:pt x="26970" y="1379193"/>
                  </a:lnTo>
                  <a:lnTo>
                    <a:pt x="20654" y="1379193"/>
                  </a:lnTo>
                  <a:lnTo>
                    <a:pt x="0" y="1358567"/>
                  </a:lnTo>
                  <a:close/>
                </a:path>
                <a:path w="47625" h="2538729">
                  <a:moveTo>
                    <a:pt x="0" y="1596359"/>
                  </a:moveTo>
                  <a:lnTo>
                    <a:pt x="0" y="1447377"/>
                  </a:lnTo>
                  <a:lnTo>
                    <a:pt x="20654" y="1426752"/>
                  </a:lnTo>
                  <a:lnTo>
                    <a:pt x="26970" y="1426752"/>
                  </a:lnTo>
                  <a:lnTo>
                    <a:pt x="47624" y="1596359"/>
                  </a:lnTo>
                  <a:lnTo>
                    <a:pt x="47020" y="1599393"/>
                  </a:lnTo>
                  <a:lnTo>
                    <a:pt x="26970" y="1616985"/>
                  </a:lnTo>
                  <a:lnTo>
                    <a:pt x="20654" y="1616985"/>
                  </a:lnTo>
                  <a:lnTo>
                    <a:pt x="0" y="1596359"/>
                  </a:lnTo>
                  <a:close/>
                </a:path>
                <a:path w="47625" h="2538729">
                  <a:moveTo>
                    <a:pt x="0" y="1834151"/>
                  </a:moveTo>
                  <a:lnTo>
                    <a:pt x="0" y="1685170"/>
                  </a:lnTo>
                  <a:lnTo>
                    <a:pt x="20654" y="1664544"/>
                  </a:lnTo>
                  <a:lnTo>
                    <a:pt x="26970" y="1664544"/>
                  </a:lnTo>
                  <a:lnTo>
                    <a:pt x="47624" y="1834151"/>
                  </a:lnTo>
                  <a:lnTo>
                    <a:pt x="47020" y="1837185"/>
                  </a:lnTo>
                  <a:lnTo>
                    <a:pt x="26970" y="1854777"/>
                  </a:lnTo>
                  <a:lnTo>
                    <a:pt x="20654" y="1854777"/>
                  </a:lnTo>
                  <a:lnTo>
                    <a:pt x="0" y="1834151"/>
                  </a:lnTo>
                  <a:close/>
                </a:path>
                <a:path w="47625" h="2538729">
                  <a:moveTo>
                    <a:pt x="0" y="2071944"/>
                  </a:moveTo>
                  <a:lnTo>
                    <a:pt x="0" y="1922962"/>
                  </a:lnTo>
                  <a:lnTo>
                    <a:pt x="20654" y="1902336"/>
                  </a:lnTo>
                  <a:lnTo>
                    <a:pt x="26970" y="1902336"/>
                  </a:lnTo>
                  <a:lnTo>
                    <a:pt x="47624" y="2071944"/>
                  </a:lnTo>
                  <a:lnTo>
                    <a:pt x="47020" y="2074977"/>
                  </a:lnTo>
                  <a:lnTo>
                    <a:pt x="26970" y="2092569"/>
                  </a:lnTo>
                  <a:lnTo>
                    <a:pt x="20654" y="2092569"/>
                  </a:lnTo>
                  <a:lnTo>
                    <a:pt x="0" y="2071944"/>
                  </a:lnTo>
                  <a:close/>
                </a:path>
                <a:path w="47625" h="2538729">
                  <a:moveTo>
                    <a:pt x="0" y="2309735"/>
                  </a:moveTo>
                  <a:lnTo>
                    <a:pt x="0" y="2160754"/>
                  </a:lnTo>
                  <a:lnTo>
                    <a:pt x="20654" y="2140128"/>
                  </a:lnTo>
                  <a:lnTo>
                    <a:pt x="26970" y="2140128"/>
                  </a:lnTo>
                  <a:lnTo>
                    <a:pt x="47624" y="2309735"/>
                  </a:lnTo>
                  <a:lnTo>
                    <a:pt x="47020" y="2312769"/>
                  </a:lnTo>
                  <a:lnTo>
                    <a:pt x="26970" y="2330361"/>
                  </a:lnTo>
                  <a:lnTo>
                    <a:pt x="20654" y="2330361"/>
                  </a:lnTo>
                  <a:lnTo>
                    <a:pt x="0" y="2309735"/>
                  </a:lnTo>
                  <a:close/>
                </a:path>
                <a:path w="47625" h="2538729">
                  <a:moveTo>
                    <a:pt x="0" y="2518034"/>
                  </a:moveTo>
                  <a:lnTo>
                    <a:pt x="0" y="2398546"/>
                  </a:lnTo>
                  <a:lnTo>
                    <a:pt x="20654" y="2377920"/>
                  </a:lnTo>
                  <a:lnTo>
                    <a:pt x="26970" y="2377920"/>
                  </a:lnTo>
                  <a:lnTo>
                    <a:pt x="47624" y="2518034"/>
                  </a:lnTo>
                  <a:lnTo>
                    <a:pt x="47020" y="2521067"/>
                  </a:lnTo>
                  <a:lnTo>
                    <a:pt x="26970" y="2538660"/>
                  </a:lnTo>
                  <a:lnTo>
                    <a:pt x="20654" y="2538660"/>
                  </a:lnTo>
                  <a:lnTo>
                    <a:pt x="0" y="25180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5726" y="6730230"/>
              <a:ext cx="190453" cy="1426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66979" y="3549056"/>
              <a:ext cx="190805" cy="32383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17198" y="8459930"/>
              <a:ext cx="9471025" cy="1255570"/>
            </a:xfrm>
            <a:custGeom>
              <a:avLst/>
              <a:gdLst/>
              <a:ahLst/>
              <a:cxnLst/>
              <a:rect l="l" t="t" r="r" b="b"/>
              <a:pathLst>
                <a:path w="9471025" h="1144270">
                  <a:moveTo>
                    <a:pt x="9309573" y="1144108"/>
                  </a:moveTo>
                  <a:lnTo>
                    <a:pt x="160823" y="1144108"/>
                  </a:lnTo>
                  <a:lnTo>
                    <a:pt x="118140" y="1138339"/>
                  </a:lnTo>
                  <a:lnTo>
                    <a:pt x="79742" y="1122066"/>
                  </a:lnTo>
                  <a:lnTo>
                    <a:pt x="47180" y="1096843"/>
                  </a:lnTo>
                  <a:lnTo>
                    <a:pt x="22002" y="1064222"/>
                  </a:lnTo>
                  <a:lnTo>
                    <a:pt x="5758" y="1025755"/>
                  </a:lnTo>
                  <a:lnTo>
                    <a:pt x="0" y="982996"/>
                  </a:lnTo>
                  <a:lnTo>
                    <a:pt x="0" y="161112"/>
                  </a:lnTo>
                  <a:lnTo>
                    <a:pt x="5758" y="118353"/>
                  </a:lnTo>
                  <a:lnTo>
                    <a:pt x="22002" y="79886"/>
                  </a:lnTo>
                  <a:lnTo>
                    <a:pt x="47180" y="47265"/>
                  </a:lnTo>
                  <a:lnTo>
                    <a:pt x="79742" y="22041"/>
                  </a:lnTo>
                  <a:lnTo>
                    <a:pt x="118140" y="5769"/>
                  </a:lnTo>
                  <a:lnTo>
                    <a:pt x="160823" y="0"/>
                  </a:lnTo>
                  <a:lnTo>
                    <a:pt x="9309573" y="0"/>
                  </a:lnTo>
                  <a:lnTo>
                    <a:pt x="9352255" y="5769"/>
                  </a:lnTo>
                  <a:lnTo>
                    <a:pt x="9390653" y="22041"/>
                  </a:lnTo>
                  <a:lnTo>
                    <a:pt x="9423216" y="47265"/>
                  </a:lnTo>
                  <a:lnTo>
                    <a:pt x="9448394" y="79886"/>
                  </a:lnTo>
                  <a:lnTo>
                    <a:pt x="9464637" y="118353"/>
                  </a:lnTo>
                  <a:lnTo>
                    <a:pt x="9470396" y="161112"/>
                  </a:lnTo>
                  <a:lnTo>
                    <a:pt x="9470396" y="982996"/>
                  </a:lnTo>
                  <a:lnTo>
                    <a:pt x="9464637" y="1025755"/>
                  </a:lnTo>
                  <a:lnTo>
                    <a:pt x="9448394" y="1064222"/>
                  </a:lnTo>
                  <a:lnTo>
                    <a:pt x="9423216" y="1096843"/>
                  </a:lnTo>
                  <a:lnTo>
                    <a:pt x="9390653" y="1122066"/>
                  </a:lnTo>
                  <a:lnTo>
                    <a:pt x="9352255" y="1138339"/>
                  </a:lnTo>
                  <a:lnTo>
                    <a:pt x="9309573" y="114410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2192000" y="7886065"/>
            <a:ext cx="190500" cy="381635"/>
            <a:chOff x="12243480" y="8364453"/>
            <a:chExt cx="190500" cy="381635"/>
          </a:xfrm>
        </p:grpSpPr>
        <p:sp>
          <p:nvSpPr>
            <p:cNvPr id="36" name="object 36"/>
            <p:cNvSpPr/>
            <p:nvPr/>
          </p:nvSpPr>
          <p:spPr>
            <a:xfrm>
              <a:off x="12314727" y="8364453"/>
              <a:ext cx="47625" cy="188595"/>
            </a:xfrm>
            <a:custGeom>
              <a:avLst/>
              <a:gdLst/>
              <a:ahLst/>
              <a:cxnLst/>
              <a:rect l="l" t="t" r="r" b="b"/>
              <a:pathLst>
                <a:path w="47625" h="188595">
                  <a:moveTo>
                    <a:pt x="0" y="167877"/>
                  </a:moveTo>
                  <a:lnTo>
                    <a:pt x="0" y="20415"/>
                  </a:lnTo>
                  <a:lnTo>
                    <a:pt x="26970" y="0"/>
                  </a:lnTo>
                  <a:lnTo>
                    <a:pt x="30007" y="597"/>
                  </a:lnTo>
                  <a:lnTo>
                    <a:pt x="47624" y="23536"/>
                  </a:lnTo>
                  <a:lnTo>
                    <a:pt x="47624" y="167877"/>
                  </a:lnTo>
                  <a:lnTo>
                    <a:pt x="26970" y="188293"/>
                  </a:lnTo>
                  <a:lnTo>
                    <a:pt x="20654" y="188293"/>
                  </a:lnTo>
                  <a:lnTo>
                    <a:pt x="0" y="167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43480" y="8604258"/>
              <a:ext cx="190118" cy="141389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8165242" y="2562052"/>
            <a:ext cx="8394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Pada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daerah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pH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antara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 6.8 (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Netral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)–8.0 (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Agak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Alkalis). </a:t>
            </a:r>
            <a:endParaRPr lang="en-US" sz="2400" spc="300" dirty="0"/>
          </a:p>
        </p:txBody>
      </p:sp>
      <p:sp>
        <p:nvSpPr>
          <p:cNvPr id="39" name="Rectangle 38"/>
          <p:cNvSpPr/>
          <p:nvPr/>
        </p:nvSpPr>
        <p:spPr>
          <a:xfrm>
            <a:off x="7976722" y="3924104"/>
            <a:ext cx="9144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spc="300" dirty="0" err="1">
                <a:ea typeface="Calibri" panose="020F0502020204030204" pitchFamily="34" charset="0"/>
              </a:rPr>
              <a:t>Penilaian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kesesuaian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lahan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berdasarkan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karakteristik</a:t>
            </a:r>
            <a:r>
              <a:rPr lang="en-US" sz="2400" spc="300" dirty="0">
                <a:ea typeface="Calibri" panose="020F0502020204030204" pitchFamily="34" charset="0"/>
              </a:rPr>
              <a:t> pH </a:t>
            </a:r>
            <a:r>
              <a:rPr lang="en-US" sz="2400" spc="300" dirty="0" err="1">
                <a:ea typeface="Calibri" panose="020F0502020204030204" pitchFamily="34" charset="0"/>
              </a:rPr>
              <a:t>untuk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tanaman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sorgum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tergolong</a:t>
            </a:r>
            <a:r>
              <a:rPr lang="en-US" sz="2400" spc="300" dirty="0">
                <a:ea typeface="Calibri" panose="020F0502020204030204" pitchFamily="34" charset="0"/>
              </a:rPr>
              <a:t> S1 (</a:t>
            </a:r>
            <a:r>
              <a:rPr lang="en-US" sz="2400" spc="300" dirty="0" err="1">
                <a:ea typeface="Calibri" panose="020F0502020204030204" pitchFamily="34" charset="0"/>
              </a:rPr>
              <a:t>sangat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sesuai</a:t>
            </a:r>
            <a:r>
              <a:rPr lang="en-US" sz="2400" spc="300" dirty="0">
                <a:ea typeface="Calibri" panose="020F0502020204030204" pitchFamily="34" charset="0"/>
              </a:rPr>
              <a:t>), </a:t>
            </a:r>
            <a:r>
              <a:rPr lang="en-US" sz="2400" spc="300" dirty="0" err="1" smtClean="0">
                <a:ea typeface="Calibri" panose="020F0502020204030204" pitchFamily="34" charset="0"/>
              </a:rPr>
              <a:t>untuk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tanaman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kedelai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tergolong</a:t>
            </a:r>
            <a:r>
              <a:rPr lang="en-US" sz="2400" spc="300" dirty="0">
                <a:ea typeface="Calibri" panose="020F0502020204030204" pitchFamily="34" charset="0"/>
              </a:rPr>
              <a:t> S1 </a:t>
            </a:r>
            <a:r>
              <a:rPr lang="en-US" sz="2400" spc="300" dirty="0" err="1" smtClean="0">
                <a:ea typeface="Calibri" panose="020F0502020204030204" pitchFamily="34" charset="0"/>
              </a:rPr>
              <a:t>sampai</a:t>
            </a:r>
            <a:r>
              <a:rPr lang="en-US" sz="2400" spc="300" dirty="0" smtClean="0">
                <a:ea typeface="Calibri" panose="020F0502020204030204" pitchFamily="34" charset="0"/>
              </a:rPr>
              <a:t> S3 </a:t>
            </a:r>
            <a:r>
              <a:rPr lang="en-US" sz="2400" spc="300" dirty="0">
                <a:ea typeface="Calibri" panose="020F0502020204030204" pitchFamily="34" charset="0"/>
              </a:rPr>
              <a:t>(</a:t>
            </a:r>
            <a:r>
              <a:rPr lang="en-US" sz="2400" spc="300" dirty="0" err="1">
                <a:ea typeface="Calibri" panose="020F0502020204030204" pitchFamily="34" charset="0"/>
              </a:rPr>
              <a:t>sesuai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smtClean="0">
                <a:ea typeface="Calibri" panose="020F0502020204030204" pitchFamily="34" charset="0"/>
              </a:rPr>
              <a:t>marginal). </a:t>
            </a:r>
            <a:r>
              <a:rPr lang="en-US" sz="2400" spc="300" dirty="0" err="1" smtClean="0">
                <a:ea typeface="Calibri" panose="020F0502020204030204" pitchFamily="34" charset="0"/>
              </a:rPr>
              <a:t>Sementara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untuk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tanaman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jagung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dan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/>
              <a:t>kacang</a:t>
            </a:r>
            <a:r>
              <a:rPr lang="en-US" sz="2400" spc="300" dirty="0"/>
              <a:t> </a:t>
            </a:r>
            <a:r>
              <a:rPr lang="en-US" sz="2400" spc="300" dirty="0" err="1"/>
              <a:t>tanah</a:t>
            </a:r>
            <a:r>
              <a:rPr lang="en-US" sz="2400" spc="300" dirty="0"/>
              <a:t> </a:t>
            </a:r>
            <a:r>
              <a:rPr lang="en-US" sz="2400" spc="300" dirty="0" err="1"/>
              <a:t>tergolong</a:t>
            </a:r>
            <a:r>
              <a:rPr lang="en-US" sz="2400" spc="300" dirty="0"/>
              <a:t> S1 (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sesuai</a:t>
            </a:r>
            <a:r>
              <a:rPr lang="en-US" sz="2400" spc="300" dirty="0" smtClean="0"/>
              <a:t>) </a:t>
            </a:r>
            <a:r>
              <a:rPr lang="en-US" sz="2400" spc="300" dirty="0" err="1" smtClean="0"/>
              <a:t>sampai</a:t>
            </a:r>
            <a:r>
              <a:rPr lang="en-US" sz="2400" spc="300" dirty="0" smtClean="0"/>
              <a:t> </a:t>
            </a:r>
            <a:r>
              <a:rPr lang="en-US" sz="2400" spc="300" dirty="0"/>
              <a:t>S2 (</a:t>
            </a:r>
            <a:r>
              <a:rPr lang="en-US" sz="2400" spc="300" dirty="0" err="1"/>
              <a:t>cukup</a:t>
            </a:r>
            <a:r>
              <a:rPr lang="en-US" sz="2400" spc="300" dirty="0"/>
              <a:t> </a:t>
            </a:r>
            <a:r>
              <a:rPr lang="en-US" sz="2400" spc="300" dirty="0" err="1"/>
              <a:t>sesuai</a:t>
            </a:r>
            <a:r>
              <a:rPr lang="en-US" sz="2400" spc="300" dirty="0"/>
              <a:t>)</a:t>
            </a:r>
            <a:endParaRPr lang="en-US" sz="2400" spc="300" dirty="0"/>
          </a:p>
        </p:txBody>
      </p:sp>
      <p:sp>
        <p:nvSpPr>
          <p:cNvPr id="40" name="Rectangle 39"/>
          <p:cNvSpPr/>
          <p:nvPr/>
        </p:nvSpPr>
        <p:spPr>
          <a:xfrm>
            <a:off x="7813106" y="6849018"/>
            <a:ext cx="9361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C-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organik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pada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daerah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analisis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Laboratorium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1.48% - 4,22%.</a:t>
            </a:r>
            <a:endParaRPr lang="en-US" sz="2400" spc="300" dirty="0"/>
          </a:p>
        </p:txBody>
      </p:sp>
      <p:sp>
        <p:nvSpPr>
          <p:cNvPr id="41" name="Rectangle 40"/>
          <p:cNvSpPr/>
          <p:nvPr/>
        </p:nvSpPr>
        <p:spPr>
          <a:xfrm>
            <a:off x="8001293" y="8411921"/>
            <a:ext cx="8523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Penilaian</a:t>
            </a:r>
            <a:r>
              <a:rPr lang="en-US" sz="24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kesuaian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lahan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karakteristik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C-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organik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tergolong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S1(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sangat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24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24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4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semua</a:t>
            </a:r>
            <a:r>
              <a:rPr lang="en-US" sz="24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komuditi</a:t>
            </a:r>
            <a:endParaRPr lang="en-US" sz="24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5"/>
            <a:ext cx="17218314" cy="8761315"/>
            <a:chOff x="0" y="488465"/>
            <a:chExt cx="17218314" cy="87613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80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9621" y="2209704"/>
              <a:ext cx="4612005" cy="1041400"/>
            </a:xfrm>
            <a:custGeom>
              <a:avLst/>
              <a:gdLst/>
              <a:ahLst/>
              <a:cxnLst/>
              <a:rect l="l" t="t" r="r" b="b"/>
              <a:pathLst>
                <a:path w="4612005" h="1041400">
                  <a:moveTo>
                    <a:pt x="4611681" y="1040973"/>
                  </a:moveTo>
                  <a:lnTo>
                    <a:pt x="0" y="1040973"/>
                  </a:lnTo>
                  <a:lnTo>
                    <a:pt x="0" y="0"/>
                  </a:lnTo>
                  <a:lnTo>
                    <a:pt x="4611681" y="0"/>
                  </a:lnTo>
                  <a:lnTo>
                    <a:pt x="4611681" y="104097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61894" y="3195898"/>
              <a:ext cx="9456420" cy="1234860"/>
            </a:xfrm>
            <a:custGeom>
              <a:avLst/>
              <a:gdLst/>
              <a:ahLst/>
              <a:cxnLst/>
              <a:rect l="l" t="t" r="r" b="b"/>
              <a:pathLst>
                <a:path w="9456419" h="1021079">
                  <a:moveTo>
                    <a:pt x="9274546" y="1020711"/>
                  </a:moveTo>
                  <a:lnTo>
                    <a:pt x="181482" y="1020711"/>
                  </a:lnTo>
                  <a:lnTo>
                    <a:pt x="133316" y="1014198"/>
                  </a:lnTo>
                  <a:lnTo>
                    <a:pt x="89986" y="995829"/>
                  </a:lnTo>
                  <a:lnTo>
                    <a:pt x="53240" y="967356"/>
                  </a:lnTo>
                  <a:lnTo>
                    <a:pt x="24828" y="930531"/>
                  </a:lnTo>
                  <a:lnTo>
                    <a:pt x="6498" y="887108"/>
                  </a:lnTo>
                  <a:lnTo>
                    <a:pt x="0" y="838838"/>
                  </a:lnTo>
                  <a:lnTo>
                    <a:pt x="0" y="181872"/>
                  </a:lnTo>
                  <a:lnTo>
                    <a:pt x="6498" y="133603"/>
                  </a:lnTo>
                  <a:lnTo>
                    <a:pt x="24828" y="90180"/>
                  </a:lnTo>
                  <a:lnTo>
                    <a:pt x="53240" y="53355"/>
                  </a:lnTo>
                  <a:lnTo>
                    <a:pt x="89986" y="24882"/>
                  </a:lnTo>
                  <a:lnTo>
                    <a:pt x="133316" y="6512"/>
                  </a:lnTo>
                  <a:lnTo>
                    <a:pt x="181482" y="0"/>
                  </a:lnTo>
                  <a:lnTo>
                    <a:pt x="9274546" y="0"/>
                  </a:lnTo>
                  <a:lnTo>
                    <a:pt x="9322711" y="6512"/>
                  </a:lnTo>
                  <a:lnTo>
                    <a:pt x="9366041" y="24882"/>
                  </a:lnTo>
                  <a:lnTo>
                    <a:pt x="9402787" y="53355"/>
                  </a:lnTo>
                  <a:lnTo>
                    <a:pt x="9431199" y="90180"/>
                  </a:lnTo>
                  <a:lnTo>
                    <a:pt x="9449529" y="133603"/>
                  </a:lnTo>
                  <a:lnTo>
                    <a:pt x="9456028" y="181872"/>
                  </a:lnTo>
                  <a:lnTo>
                    <a:pt x="9456028" y="838838"/>
                  </a:lnTo>
                  <a:lnTo>
                    <a:pt x="9449529" y="887108"/>
                  </a:lnTo>
                  <a:lnTo>
                    <a:pt x="9431199" y="930531"/>
                  </a:lnTo>
                  <a:lnTo>
                    <a:pt x="9402787" y="967356"/>
                  </a:lnTo>
                  <a:lnTo>
                    <a:pt x="9366041" y="995829"/>
                  </a:lnTo>
                  <a:lnTo>
                    <a:pt x="9322711" y="1014198"/>
                  </a:lnTo>
                  <a:lnTo>
                    <a:pt x="9274546" y="102071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202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621" y="2209704"/>
            <a:ext cx="4612005" cy="104140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894205" marR="417830" indent="-1513205">
              <a:lnSpc>
                <a:spcPts val="3080"/>
              </a:lnSpc>
              <a:spcBef>
                <a:spcPts val="1025"/>
              </a:spcBef>
              <a:tabLst>
                <a:tab pos="326771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Ketersediaa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Har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  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na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39618" y="3709496"/>
            <a:ext cx="6318250" cy="1014094"/>
            <a:chOff x="1339618" y="3709496"/>
            <a:chExt cx="6318250" cy="1014094"/>
          </a:xfrm>
        </p:grpSpPr>
        <p:sp>
          <p:nvSpPr>
            <p:cNvPr id="13" name="object 13"/>
            <p:cNvSpPr/>
            <p:nvPr/>
          </p:nvSpPr>
          <p:spPr>
            <a:xfrm>
              <a:off x="5976580" y="392253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4541" y="3827241"/>
              <a:ext cx="143211" cy="1905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39618" y="3709496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17504" y="3966115"/>
            <a:ext cx="1506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N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-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Tota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52390" y="3249269"/>
            <a:ext cx="13716776" cy="4681137"/>
            <a:chOff x="3552390" y="3249269"/>
            <a:chExt cx="13716776" cy="4681137"/>
          </a:xfrm>
        </p:grpSpPr>
        <p:sp>
          <p:nvSpPr>
            <p:cNvPr id="18" name="object 18"/>
            <p:cNvSpPr/>
            <p:nvPr/>
          </p:nvSpPr>
          <p:spPr>
            <a:xfrm>
              <a:off x="3623721" y="3249269"/>
              <a:ext cx="47625" cy="339090"/>
            </a:xfrm>
            <a:custGeom>
              <a:avLst/>
              <a:gdLst/>
              <a:ahLst/>
              <a:cxnLst/>
              <a:rect l="l" t="t" r="r" b="b"/>
              <a:pathLst>
                <a:path w="47625" h="339089">
                  <a:moveTo>
                    <a:pt x="0" y="168746"/>
                  </a:moveTo>
                  <a:lnTo>
                    <a:pt x="0" y="20521"/>
                  </a:lnTo>
                  <a:lnTo>
                    <a:pt x="26970" y="0"/>
                  </a:lnTo>
                  <a:lnTo>
                    <a:pt x="30007" y="600"/>
                  </a:lnTo>
                  <a:lnTo>
                    <a:pt x="47624" y="168746"/>
                  </a:lnTo>
                  <a:lnTo>
                    <a:pt x="47020" y="171764"/>
                  </a:lnTo>
                  <a:lnTo>
                    <a:pt x="26970" y="189267"/>
                  </a:lnTo>
                  <a:lnTo>
                    <a:pt x="20654" y="189267"/>
                  </a:lnTo>
                  <a:lnTo>
                    <a:pt x="0" y="168746"/>
                  </a:lnTo>
                  <a:close/>
                </a:path>
                <a:path w="47625" h="339089">
                  <a:moveTo>
                    <a:pt x="0" y="318492"/>
                  </a:moveTo>
                  <a:lnTo>
                    <a:pt x="0" y="257105"/>
                  </a:lnTo>
                  <a:lnTo>
                    <a:pt x="20654" y="236584"/>
                  </a:lnTo>
                  <a:lnTo>
                    <a:pt x="26970" y="236584"/>
                  </a:lnTo>
                  <a:lnTo>
                    <a:pt x="47624" y="257105"/>
                  </a:lnTo>
                  <a:lnTo>
                    <a:pt x="47624" y="318492"/>
                  </a:lnTo>
                  <a:lnTo>
                    <a:pt x="26970" y="339013"/>
                  </a:lnTo>
                  <a:lnTo>
                    <a:pt x="20654" y="339013"/>
                  </a:lnTo>
                  <a:lnTo>
                    <a:pt x="0" y="318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390" y="3564578"/>
              <a:ext cx="190286" cy="14204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97506" y="7087355"/>
              <a:ext cx="9471660" cy="843051"/>
            </a:xfrm>
            <a:custGeom>
              <a:avLst/>
              <a:gdLst/>
              <a:ahLst/>
              <a:cxnLst/>
              <a:rect l="l" t="t" r="r" b="b"/>
              <a:pathLst>
                <a:path w="9471660" h="1184275">
                  <a:moveTo>
                    <a:pt x="9310265" y="1183981"/>
                  </a:moveTo>
                  <a:lnTo>
                    <a:pt x="160835" y="1183981"/>
                  </a:lnTo>
                  <a:lnTo>
                    <a:pt x="118149" y="1178211"/>
                  </a:lnTo>
                  <a:lnTo>
                    <a:pt x="79748" y="1161939"/>
                  </a:lnTo>
                  <a:lnTo>
                    <a:pt x="47183" y="1136716"/>
                  </a:lnTo>
                  <a:lnTo>
                    <a:pt x="22003" y="1104094"/>
                  </a:lnTo>
                  <a:lnTo>
                    <a:pt x="5759" y="1065628"/>
                  </a:lnTo>
                  <a:lnTo>
                    <a:pt x="0" y="1022868"/>
                  </a:lnTo>
                  <a:lnTo>
                    <a:pt x="0" y="161112"/>
                  </a:lnTo>
                  <a:lnTo>
                    <a:pt x="5759" y="118353"/>
                  </a:lnTo>
                  <a:lnTo>
                    <a:pt x="22003" y="79886"/>
                  </a:lnTo>
                  <a:lnTo>
                    <a:pt x="47183" y="47265"/>
                  </a:lnTo>
                  <a:lnTo>
                    <a:pt x="79748" y="22041"/>
                  </a:lnTo>
                  <a:lnTo>
                    <a:pt x="118149" y="5769"/>
                  </a:lnTo>
                  <a:lnTo>
                    <a:pt x="160835" y="0"/>
                  </a:lnTo>
                  <a:lnTo>
                    <a:pt x="9310265" y="0"/>
                  </a:lnTo>
                  <a:lnTo>
                    <a:pt x="9352951" y="5769"/>
                  </a:lnTo>
                  <a:lnTo>
                    <a:pt x="9391351" y="22041"/>
                  </a:lnTo>
                  <a:lnTo>
                    <a:pt x="9423916" y="47265"/>
                  </a:lnTo>
                  <a:lnTo>
                    <a:pt x="9449096" y="79886"/>
                  </a:lnTo>
                  <a:lnTo>
                    <a:pt x="9465341" y="118353"/>
                  </a:lnTo>
                  <a:lnTo>
                    <a:pt x="9471100" y="161112"/>
                  </a:lnTo>
                  <a:lnTo>
                    <a:pt x="9471100" y="1022868"/>
                  </a:lnTo>
                  <a:lnTo>
                    <a:pt x="9465341" y="1065628"/>
                  </a:lnTo>
                  <a:lnTo>
                    <a:pt x="9449096" y="1104094"/>
                  </a:lnTo>
                  <a:lnTo>
                    <a:pt x="9423916" y="1136716"/>
                  </a:lnTo>
                  <a:lnTo>
                    <a:pt x="9391351" y="1161939"/>
                  </a:lnTo>
                  <a:lnTo>
                    <a:pt x="9352951" y="1178211"/>
                  </a:lnTo>
                  <a:lnTo>
                    <a:pt x="9310265" y="118398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975448" y="7127308"/>
            <a:ext cx="9293718" cy="7175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0" tIns="50165" rIns="0" bIns="0" rtlCol="0">
            <a:spAutoFit/>
          </a:bodyPr>
          <a:lstStyle/>
          <a:p>
            <a:pPr marL="12700" marR="5080" algn="just">
              <a:lnSpc>
                <a:spcPts val="2630"/>
              </a:lnSpc>
              <a:spcBef>
                <a:spcPts val="395"/>
              </a:spcBef>
            </a:pPr>
            <a:r>
              <a:rPr lang="en-US" sz="2400" spc="300" dirty="0" err="1"/>
              <a:t>Kandungan</a:t>
            </a:r>
            <a:r>
              <a:rPr lang="en-US" sz="2400" spc="300" dirty="0"/>
              <a:t> P-</a:t>
            </a:r>
            <a:r>
              <a:rPr lang="en-US" sz="2400" spc="300" dirty="0" err="1"/>
              <a:t>tersedia</a:t>
            </a:r>
            <a:r>
              <a:rPr lang="en-US" sz="2400" spc="300" dirty="0"/>
              <a:t> </a:t>
            </a:r>
            <a:r>
              <a:rPr lang="en-US" sz="2400" spc="300" dirty="0" err="1"/>
              <a:t>berkisar</a:t>
            </a:r>
            <a:r>
              <a:rPr lang="en-US" sz="2400" spc="300" dirty="0"/>
              <a:t> </a:t>
            </a:r>
            <a:r>
              <a:rPr lang="en-US" sz="2400" spc="300" dirty="0" err="1"/>
              <a:t>antara</a:t>
            </a:r>
            <a:r>
              <a:rPr lang="en-US" sz="2400" spc="300" dirty="0"/>
              <a:t> 7,398mg/100 g </a:t>
            </a:r>
            <a:r>
              <a:rPr lang="en-US" sz="2400" spc="300" dirty="0" err="1"/>
              <a:t>tanah</a:t>
            </a:r>
            <a:r>
              <a:rPr lang="en-US" sz="2400" spc="300" dirty="0"/>
              <a:t> (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rendah</a:t>
            </a:r>
            <a:r>
              <a:rPr lang="en-US" sz="2400" spc="300" dirty="0"/>
              <a:t>) – 338,021 mg/100 g </a:t>
            </a:r>
            <a:r>
              <a:rPr lang="en-US" sz="2400" spc="300" dirty="0" err="1"/>
              <a:t>tanah</a:t>
            </a:r>
            <a:r>
              <a:rPr lang="en-US" sz="2400" spc="300" dirty="0"/>
              <a:t> (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tinggi</a:t>
            </a:r>
            <a:r>
              <a:rPr lang="en-US" sz="2400" spc="300" dirty="0"/>
              <a:t>). </a:t>
            </a:r>
            <a:endParaRPr sz="2400" spc="300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96446" y="7143596"/>
            <a:ext cx="4664075" cy="1085215"/>
          </a:xfrm>
          <a:custGeom>
            <a:avLst/>
            <a:gdLst/>
            <a:ahLst/>
            <a:cxnLst/>
            <a:rect l="l" t="t" r="r" b="b"/>
            <a:pathLst>
              <a:path w="4664075" h="1085215">
                <a:moveTo>
                  <a:pt x="4519324" y="1085141"/>
                </a:moveTo>
                <a:lnTo>
                  <a:pt x="144339" y="1085141"/>
                </a:lnTo>
                <a:lnTo>
                  <a:pt x="98786" y="1077753"/>
                </a:lnTo>
                <a:lnTo>
                  <a:pt x="59173" y="1057195"/>
                </a:lnTo>
                <a:lnTo>
                  <a:pt x="27901" y="1025873"/>
                </a:lnTo>
                <a:lnTo>
                  <a:pt x="7376" y="986195"/>
                </a:lnTo>
                <a:lnTo>
                  <a:pt x="0" y="940569"/>
                </a:lnTo>
                <a:lnTo>
                  <a:pt x="0" y="144572"/>
                </a:lnTo>
                <a:lnTo>
                  <a:pt x="7376" y="98946"/>
                </a:lnTo>
                <a:lnTo>
                  <a:pt x="27901" y="59268"/>
                </a:lnTo>
                <a:lnTo>
                  <a:pt x="59173" y="27946"/>
                </a:lnTo>
                <a:lnTo>
                  <a:pt x="98786" y="7387"/>
                </a:lnTo>
                <a:lnTo>
                  <a:pt x="144339" y="0"/>
                </a:lnTo>
                <a:lnTo>
                  <a:pt x="4519324" y="0"/>
                </a:lnTo>
                <a:lnTo>
                  <a:pt x="4564877" y="7387"/>
                </a:lnTo>
                <a:lnTo>
                  <a:pt x="4604491" y="27946"/>
                </a:lnTo>
                <a:lnTo>
                  <a:pt x="4635762" y="59268"/>
                </a:lnTo>
                <a:lnTo>
                  <a:pt x="4656288" y="98946"/>
                </a:lnTo>
                <a:lnTo>
                  <a:pt x="4663664" y="144572"/>
                </a:lnTo>
                <a:lnTo>
                  <a:pt x="4663664" y="940569"/>
                </a:lnTo>
                <a:lnTo>
                  <a:pt x="4656288" y="986195"/>
                </a:lnTo>
                <a:lnTo>
                  <a:pt x="4635762" y="1025873"/>
                </a:lnTo>
                <a:lnTo>
                  <a:pt x="4604491" y="1057195"/>
                </a:lnTo>
                <a:lnTo>
                  <a:pt x="4564877" y="1077753"/>
                </a:lnTo>
                <a:lnTo>
                  <a:pt x="4519324" y="1085141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97982" y="7479850"/>
            <a:ext cx="217224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P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-</a:t>
            </a:r>
            <a:r>
              <a:rPr lang="en-US" sz="2800" b="1" dirty="0" err="1" smtClean="0">
                <a:solidFill>
                  <a:srgbClr val="463C37"/>
                </a:solidFill>
                <a:latin typeface="Arial"/>
                <a:cs typeface="Arial"/>
              </a:rPr>
              <a:t>Tersedia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28914" y="2385314"/>
            <a:ext cx="11061263" cy="5948691"/>
            <a:chOff x="5975176" y="2307998"/>
            <a:chExt cx="11061263" cy="5948691"/>
          </a:xfrm>
        </p:grpSpPr>
        <p:sp>
          <p:nvSpPr>
            <p:cNvPr id="25" name="object 25"/>
            <p:cNvSpPr/>
            <p:nvPr/>
          </p:nvSpPr>
          <p:spPr>
            <a:xfrm>
              <a:off x="6025258" y="775130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218" y="7656011"/>
              <a:ext cx="143211" cy="1905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427265" y="7962900"/>
              <a:ext cx="47625" cy="188595"/>
            </a:xfrm>
            <a:custGeom>
              <a:avLst/>
              <a:gdLst/>
              <a:ahLst/>
              <a:cxnLst/>
              <a:rect l="l" t="t" r="r" b="b"/>
              <a:pathLst>
                <a:path w="47625" h="188595">
                  <a:moveTo>
                    <a:pt x="0" y="167877"/>
                  </a:moveTo>
                  <a:lnTo>
                    <a:pt x="0" y="20415"/>
                  </a:lnTo>
                  <a:lnTo>
                    <a:pt x="26970" y="0"/>
                  </a:lnTo>
                  <a:lnTo>
                    <a:pt x="30007" y="597"/>
                  </a:lnTo>
                  <a:lnTo>
                    <a:pt x="47624" y="23536"/>
                  </a:lnTo>
                  <a:lnTo>
                    <a:pt x="47624" y="167877"/>
                  </a:lnTo>
                  <a:lnTo>
                    <a:pt x="26970" y="188293"/>
                  </a:lnTo>
                  <a:lnTo>
                    <a:pt x="20654" y="188293"/>
                  </a:lnTo>
                  <a:lnTo>
                    <a:pt x="0" y="167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56019" y="8115300"/>
              <a:ext cx="190118" cy="14138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5176" y="242238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1585" y="2307998"/>
              <a:ext cx="143211" cy="19058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801526" y="4719371"/>
              <a:ext cx="9234913" cy="1489813"/>
            </a:xfrm>
            <a:custGeom>
              <a:avLst/>
              <a:gdLst/>
              <a:ahLst/>
              <a:cxnLst/>
              <a:rect l="l" t="t" r="r" b="b"/>
              <a:pathLst>
                <a:path w="12811760" h="1968500">
                  <a:moveTo>
                    <a:pt x="12578083" y="1968185"/>
                  </a:moveTo>
                  <a:lnTo>
                    <a:pt x="233678" y="1968185"/>
                  </a:lnTo>
                  <a:lnTo>
                    <a:pt x="186668" y="1963416"/>
                  </a:lnTo>
                  <a:lnTo>
                    <a:pt x="142844" y="1949743"/>
                  </a:lnTo>
                  <a:lnTo>
                    <a:pt x="103156" y="1928119"/>
                  </a:lnTo>
                  <a:lnTo>
                    <a:pt x="68553" y="1899495"/>
                  </a:lnTo>
                  <a:lnTo>
                    <a:pt x="39986" y="1864823"/>
                  </a:lnTo>
                  <a:lnTo>
                    <a:pt x="18405" y="1825055"/>
                  </a:lnTo>
                  <a:lnTo>
                    <a:pt x="4759" y="1781144"/>
                  </a:lnTo>
                  <a:lnTo>
                    <a:pt x="0" y="1734040"/>
                  </a:lnTo>
                  <a:lnTo>
                    <a:pt x="0" y="234144"/>
                  </a:lnTo>
                  <a:lnTo>
                    <a:pt x="4759" y="187041"/>
                  </a:lnTo>
                  <a:lnTo>
                    <a:pt x="18405" y="143129"/>
                  </a:lnTo>
                  <a:lnTo>
                    <a:pt x="39986" y="103362"/>
                  </a:lnTo>
                  <a:lnTo>
                    <a:pt x="68553" y="68690"/>
                  </a:lnTo>
                  <a:lnTo>
                    <a:pt x="103156" y="40066"/>
                  </a:lnTo>
                  <a:lnTo>
                    <a:pt x="142844" y="18441"/>
                  </a:lnTo>
                  <a:lnTo>
                    <a:pt x="186668" y="4769"/>
                  </a:lnTo>
                  <a:lnTo>
                    <a:pt x="233678" y="0"/>
                  </a:lnTo>
                  <a:lnTo>
                    <a:pt x="12578083" y="0"/>
                  </a:lnTo>
                  <a:lnTo>
                    <a:pt x="12625093" y="4769"/>
                  </a:lnTo>
                  <a:lnTo>
                    <a:pt x="12668917" y="18441"/>
                  </a:lnTo>
                  <a:lnTo>
                    <a:pt x="12708605" y="40066"/>
                  </a:lnTo>
                  <a:lnTo>
                    <a:pt x="12743208" y="68690"/>
                  </a:lnTo>
                  <a:lnTo>
                    <a:pt x="12771775" y="103362"/>
                  </a:lnTo>
                  <a:lnTo>
                    <a:pt x="12793356" y="143129"/>
                  </a:lnTo>
                  <a:lnTo>
                    <a:pt x="12807002" y="187041"/>
                  </a:lnTo>
                  <a:lnTo>
                    <a:pt x="12811761" y="234144"/>
                  </a:lnTo>
                  <a:lnTo>
                    <a:pt x="12811761" y="1734040"/>
                  </a:lnTo>
                  <a:lnTo>
                    <a:pt x="12807002" y="1781144"/>
                  </a:lnTo>
                  <a:lnTo>
                    <a:pt x="12793356" y="1825055"/>
                  </a:lnTo>
                  <a:lnTo>
                    <a:pt x="12771775" y="1864823"/>
                  </a:lnTo>
                  <a:lnTo>
                    <a:pt x="12743208" y="1899495"/>
                  </a:lnTo>
                  <a:lnTo>
                    <a:pt x="12708605" y="1928119"/>
                  </a:lnTo>
                  <a:lnTo>
                    <a:pt x="12668917" y="1949743"/>
                  </a:lnTo>
                  <a:lnTo>
                    <a:pt x="12625093" y="1963416"/>
                  </a:lnTo>
                  <a:lnTo>
                    <a:pt x="12578083" y="196818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778022" y="1967178"/>
            <a:ext cx="9465945" cy="8874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0" tIns="91440" rIns="0" bIns="0" rtlCol="0">
            <a:spAutoFit/>
          </a:bodyPr>
          <a:lstStyle/>
          <a:p>
            <a:pPr marL="120650" marR="236220">
              <a:lnSpc>
                <a:spcPts val="3080"/>
              </a:lnSpc>
              <a:spcBef>
                <a:spcPts val="720"/>
              </a:spcBef>
              <a:tabLst>
                <a:tab pos="1407160" algn="l"/>
                <a:tab pos="1873885" algn="l"/>
                <a:tab pos="2770505" algn="l"/>
                <a:tab pos="3632835" algn="l"/>
                <a:tab pos="4569460" algn="l"/>
                <a:tab pos="5598795" algn="l"/>
                <a:tab pos="7813675" algn="l"/>
                <a:tab pos="8803640" algn="l"/>
              </a:tabLst>
            </a:pPr>
            <a:r>
              <a:rPr sz="2800" spc="335" dirty="0">
                <a:solidFill>
                  <a:srgbClr val="463C37"/>
                </a:solidFill>
                <a:latin typeface="+mj-lt"/>
                <a:cs typeface="Arial"/>
              </a:rPr>
              <a:t>Kualita</a:t>
            </a:r>
            <a:r>
              <a:rPr sz="2800" dirty="0">
                <a:solidFill>
                  <a:srgbClr val="463C37"/>
                </a:solidFill>
                <a:latin typeface="+mj-lt"/>
                <a:cs typeface="Arial"/>
              </a:rPr>
              <a:t>s	</a:t>
            </a:r>
            <a:r>
              <a:rPr sz="2800" spc="335" dirty="0">
                <a:solidFill>
                  <a:srgbClr val="463C37"/>
                </a:solidFill>
                <a:latin typeface="+mj-lt"/>
                <a:cs typeface="Arial"/>
              </a:rPr>
              <a:t>ketersediaa</a:t>
            </a:r>
            <a:r>
              <a:rPr sz="2800" dirty="0">
                <a:solidFill>
                  <a:srgbClr val="463C37"/>
                </a:solidFill>
                <a:latin typeface="+mj-lt"/>
                <a:cs typeface="Arial"/>
              </a:rPr>
              <a:t>n	</a:t>
            </a:r>
            <a:r>
              <a:rPr sz="2800" spc="335" dirty="0">
                <a:solidFill>
                  <a:srgbClr val="463C37"/>
                </a:solidFill>
                <a:latin typeface="+mj-lt"/>
                <a:cs typeface="Arial"/>
              </a:rPr>
              <a:t>har</a:t>
            </a:r>
            <a:r>
              <a:rPr sz="2800" dirty="0">
                <a:solidFill>
                  <a:srgbClr val="463C37"/>
                </a:solidFill>
                <a:latin typeface="+mj-lt"/>
                <a:cs typeface="Arial"/>
              </a:rPr>
              <a:t>a	</a:t>
            </a:r>
            <a:r>
              <a:rPr sz="2800" spc="335" dirty="0">
                <a:solidFill>
                  <a:srgbClr val="463C37"/>
                </a:solidFill>
                <a:latin typeface="+mj-lt"/>
                <a:cs typeface="Arial"/>
              </a:rPr>
              <a:t>ditentuka</a:t>
            </a:r>
            <a:r>
              <a:rPr sz="2800" dirty="0">
                <a:solidFill>
                  <a:srgbClr val="463C37"/>
                </a:solidFill>
                <a:latin typeface="+mj-lt"/>
                <a:cs typeface="Arial"/>
              </a:rPr>
              <a:t>n	</a:t>
            </a:r>
            <a:r>
              <a:rPr sz="2800" spc="335" dirty="0" err="1" smtClean="0">
                <a:solidFill>
                  <a:srgbClr val="463C37"/>
                </a:solidFill>
                <a:latin typeface="+mj-lt"/>
                <a:cs typeface="Arial"/>
              </a:rPr>
              <a:t>ole</a:t>
            </a:r>
            <a:r>
              <a:rPr sz="2800" dirty="0" err="1" smtClean="0">
                <a:solidFill>
                  <a:srgbClr val="463C37"/>
                </a:solidFill>
                <a:latin typeface="+mj-lt"/>
                <a:cs typeface="Arial"/>
              </a:rPr>
              <a:t>h</a:t>
            </a:r>
            <a:r>
              <a:rPr lang="en-US" sz="2800" dirty="0" smtClean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335" dirty="0" smtClean="0">
                <a:solidFill>
                  <a:srgbClr val="463C37"/>
                </a:solidFill>
                <a:latin typeface="+mj-lt"/>
                <a:cs typeface="Arial"/>
              </a:rPr>
              <a:t>N</a:t>
            </a:r>
            <a:r>
              <a:rPr lang="en-US" sz="2800" dirty="0">
                <a:solidFill>
                  <a:srgbClr val="463C37"/>
                </a:solidFill>
                <a:latin typeface="+mj-lt"/>
                <a:cs typeface="Arial"/>
              </a:rPr>
              <a:t>-</a:t>
            </a:r>
            <a:r>
              <a:rPr sz="2800" spc="275" dirty="0" smtClean="0">
                <a:solidFill>
                  <a:srgbClr val="463C37"/>
                </a:solidFill>
                <a:latin typeface="+mj-lt"/>
                <a:cs typeface="Arial"/>
              </a:rPr>
              <a:t>Total</a:t>
            </a:r>
            <a:r>
              <a:rPr sz="2800" spc="275" dirty="0">
                <a:solidFill>
                  <a:srgbClr val="463C37"/>
                </a:solidFill>
                <a:latin typeface="+mj-lt"/>
                <a:cs typeface="Arial"/>
              </a:rPr>
              <a:t>,	</a:t>
            </a:r>
            <a:r>
              <a:rPr sz="2800" spc="300" dirty="0" smtClean="0">
                <a:solidFill>
                  <a:srgbClr val="463C37"/>
                </a:solidFill>
                <a:latin typeface="+mj-lt"/>
                <a:cs typeface="Arial"/>
              </a:rPr>
              <a:t>P</a:t>
            </a:r>
            <a:r>
              <a:rPr lang="en-US" sz="2800" spc="300" dirty="0" smtClean="0">
                <a:solidFill>
                  <a:srgbClr val="463C37"/>
                </a:solidFill>
                <a:latin typeface="+mj-lt"/>
                <a:cs typeface="Arial"/>
              </a:rPr>
              <a:t>-</a:t>
            </a:r>
            <a:r>
              <a:rPr lang="en-US" sz="2800" spc="300" dirty="0" err="1" smtClean="0">
                <a:solidFill>
                  <a:srgbClr val="463C37"/>
                </a:solidFill>
                <a:latin typeface="+mj-lt"/>
                <a:cs typeface="Arial"/>
              </a:rPr>
              <a:t>Tersedia</a:t>
            </a:r>
            <a:r>
              <a:rPr lang="en-US" sz="2800" spc="300" dirty="0" smtClean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lang="en-US" sz="2800" spc="30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20" dirty="0" err="1" smtClean="0">
                <a:solidFill>
                  <a:srgbClr val="463C37"/>
                </a:solidFill>
                <a:latin typeface="+mj-lt"/>
                <a:cs typeface="Arial"/>
              </a:rPr>
              <a:t>dan</a:t>
            </a:r>
            <a:r>
              <a:rPr lang="en-US" sz="2800" spc="22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dirty="0" smtClean="0">
                <a:solidFill>
                  <a:srgbClr val="463C37"/>
                </a:solidFill>
                <a:latin typeface="+mj-lt"/>
                <a:cs typeface="Arial"/>
              </a:rPr>
              <a:t>K</a:t>
            </a:r>
            <a:r>
              <a:rPr lang="en-US" sz="2800" dirty="0" smtClean="0">
                <a:solidFill>
                  <a:srgbClr val="463C37"/>
                </a:solidFill>
                <a:latin typeface="+mj-lt"/>
                <a:cs typeface="Arial"/>
              </a:rPr>
              <a:t>-</a:t>
            </a:r>
            <a:r>
              <a:rPr lang="en-US" sz="2800" dirty="0" err="1" smtClean="0">
                <a:solidFill>
                  <a:srgbClr val="463C37"/>
                </a:solidFill>
                <a:latin typeface="+mj-lt"/>
                <a:cs typeface="Arial"/>
              </a:rPr>
              <a:t>Tersedia</a:t>
            </a:r>
            <a:r>
              <a:rPr sz="2800" spc="165" dirty="0" smtClean="0">
                <a:solidFill>
                  <a:srgbClr val="463C37"/>
                </a:solidFill>
                <a:latin typeface="+mj-lt"/>
                <a:cs typeface="Arial"/>
              </a:rPr>
              <a:t>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528484" y="4229100"/>
            <a:ext cx="13740682" cy="5935322"/>
            <a:chOff x="3528484" y="4229100"/>
            <a:chExt cx="13740682" cy="593532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5" name="object 35"/>
            <p:cNvSpPr/>
            <p:nvPr/>
          </p:nvSpPr>
          <p:spPr>
            <a:xfrm>
              <a:off x="3599934" y="4721185"/>
              <a:ext cx="47625" cy="2335530"/>
            </a:xfrm>
            <a:custGeom>
              <a:avLst/>
              <a:gdLst/>
              <a:ahLst/>
              <a:cxnLst/>
              <a:rect l="l" t="t" r="r" b="b"/>
              <a:pathLst>
                <a:path w="47625" h="2335529">
                  <a:moveTo>
                    <a:pt x="0" y="169968"/>
                  </a:moveTo>
                  <a:lnTo>
                    <a:pt x="0" y="20669"/>
                  </a:lnTo>
                  <a:lnTo>
                    <a:pt x="26970" y="0"/>
                  </a:lnTo>
                  <a:lnTo>
                    <a:pt x="30007" y="604"/>
                  </a:lnTo>
                  <a:lnTo>
                    <a:pt x="47624" y="169968"/>
                  </a:lnTo>
                  <a:lnTo>
                    <a:pt x="47020" y="173007"/>
                  </a:lnTo>
                  <a:lnTo>
                    <a:pt x="26970" y="190637"/>
                  </a:lnTo>
                  <a:lnTo>
                    <a:pt x="20654" y="190637"/>
                  </a:lnTo>
                  <a:lnTo>
                    <a:pt x="0" y="169968"/>
                  </a:lnTo>
                  <a:close/>
                </a:path>
                <a:path w="47625" h="2335529">
                  <a:moveTo>
                    <a:pt x="0" y="408265"/>
                  </a:moveTo>
                  <a:lnTo>
                    <a:pt x="0" y="258967"/>
                  </a:lnTo>
                  <a:lnTo>
                    <a:pt x="20654" y="238297"/>
                  </a:lnTo>
                  <a:lnTo>
                    <a:pt x="26970" y="238297"/>
                  </a:lnTo>
                  <a:lnTo>
                    <a:pt x="47624" y="408265"/>
                  </a:lnTo>
                  <a:lnTo>
                    <a:pt x="47020" y="411305"/>
                  </a:lnTo>
                  <a:lnTo>
                    <a:pt x="26970" y="428935"/>
                  </a:lnTo>
                  <a:lnTo>
                    <a:pt x="20654" y="428935"/>
                  </a:lnTo>
                  <a:lnTo>
                    <a:pt x="0" y="408265"/>
                  </a:lnTo>
                  <a:close/>
                </a:path>
                <a:path w="47625" h="2335529">
                  <a:moveTo>
                    <a:pt x="0" y="646563"/>
                  </a:moveTo>
                  <a:lnTo>
                    <a:pt x="0" y="497264"/>
                  </a:lnTo>
                  <a:lnTo>
                    <a:pt x="20654" y="476594"/>
                  </a:lnTo>
                  <a:lnTo>
                    <a:pt x="26970" y="476594"/>
                  </a:lnTo>
                  <a:lnTo>
                    <a:pt x="47624" y="646563"/>
                  </a:lnTo>
                  <a:lnTo>
                    <a:pt x="47020" y="649602"/>
                  </a:lnTo>
                  <a:lnTo>
                    <a:pt x="26970" y="667232"/>
                  </a:lnTo>
                  <a:lnTo>
                    <a:pt x="20654" y="667232"/>
                  </a:lnTo>
                  <a:lnTo>
                    <a:pt x="0" y="646563"/>
                  </a:lnTo>
                  <a:close/>
                </a:path>
                <a:path w="47625" h="2335529">
                  <a:moveTo>
                    <a:pt x="0" y="884860"/>
                  </a:moveTo>
                  <a:lnTo>
                    <a:pt x="0" y="735562"/>
                  </a:lnTo>
                  <a:lnTo>
                    <a:pt x="20654" y="714892"/>
                  </a:lnTo>
                  <a:lnTo>
                    <a:pt x="26970" y="714892"/>
                  </a:lnTo>
                  <a:lnTo>
                    <a:pt x="47624" y="884860"/>
                  </a:lnTo>
                  <a:lnTo>
                    <a:pt x="47020" y="887900"/>
                  </a:lnTo>
                  <a:lnTo>
                    <a:pt x="26970" y="905530"/>
                  </a:lnTo>
                  <a:lnTo>
                    <a:pt x="20654" y="905530"/>
                  </a:lnTo>
                  <a:lnTo>
                    <a:pt x="0" y="884860"/>
                  </a:lnTo>
                  <a:close/>
                </a:path>
                <a:path w="47625" h="2335529">
                  <a:moveTo>
                    <a:pt x="0" y="1123158"/>
                  </a:moveTo>
                  <a:lnTo>
                    <a:pt x="0" y="973859"/>
                  </a:lnTo>
                  <a:lnTo>
                    <a:pt x="20654" y="953189"/>
                  </a:lnTo>
                  <a:lnTo>
                    <a:pt x="26970" y="953189"/>
                  </a:lnTo>
                  <a:lnTo>
                    <a:pt x="47624" y="1123158"/>
                  </a:lnTo>
                  <a:lnTo>
                    <a:pt x="47020" y="1126197"/>
                  </a:lnTo>
                  <a:lnTo>
                    <a:pt x="26970" y="1143827"/>
                  </a:lnTo>
                  <a:lnTo>
                    <a:pt x="20654" y="1143827"/>
                  </a:lnTo>
                  <a:lnTo>
                    <a:pt x="0" y="1123158"/>
                  </a:lnTo>
                  <a:close/>
                </a:path>
                <a:path w="47625" h="2335529">
                  <a:moveTo>
                    <a:pt x="0" y="1361455"/>
                  </a:moveTo>
                  <a:lnTo>
                    <a:pt x="0" y="1212157"/>
                  </a:lnTo>
                  <a:lnTo>
                    <a:pt x="20654" y="1191487"/>
                  </a:lnTo>
                  <a:lnTo>
                    <a:pt x="26970" y="1191487"/>
                  </a:lnTo>
                  <a:lnTo>
                    <a:pt x="47624" y="1361455"/>
                  </a:lnTo>
                  <a:lnTo>
                    <a:pt x="47020" y="1364495"/>
                  </a:lnTo>
                  <a:lnTo>
                    <a:pt x="26970" y="1382125"/>
                  </a:lnTo>
                  <a:lnTo>
                    <a:pt x="20654" y="1382125"/>
                  </a:lnTo>
                  <a:lnTo>
                    <a:pt x="0" y="1361455"/>
                  </a:lnTo>
                  <a:close/>
                </a:path>
                <a:path w="47625" h="2335529">
                  <a:moveTo>
                    <a:pt x="0" y="1599753"/>
                  </a:moveTo>
                  <a:lnTo>
                    <a:pt x="0" y="1450454"/>
                  </a:lnTo>
                  <a:lnTo>
                    <a:pt x="20654" y="1429784"/>
                  </a:lnTo>
                  <a:lnTo>
                    <a:pt x="26970" y="1429784"/>
                  </a:lnTo>
                  <a:lnTo>
                    <a:pt x="47624" y="1599753"/>
                  </a:lnTo>
                  <a:lnTo>
                    <a:pt x="47020" y="1602792"/>
                  </a:lnTo>
                  <a:lnTo>
                    <a:pt x="26970" y="1620422"/>
                  </a:lnTo>
                  <a:lnTo>
                    <a:pt x="20654" y="1620422"/>
                  </a:lnTo>
                  <a:lnTo>
                    <a:pt x="0" y="1599753"/>
                  </a:lnTo>
                  <a:close/>
                </a:path>
                <a:path w="47625" h="2335529">
                  <a:moveTo>
                    <a:pt x="0" y="1838050"/>
                  </a:moveTo>
                  <a:lnTo>
                    <a:pt x="0" y="1688752"/>
                  </a:lnTo>
                  <a:lnTo>
                    <a:pt x="20654" y="1668082"/>
                  </a:lnTo>
                  <a:lnTo>
                    <a:pt x="26970" y="1668082"/>
                  </a:lnTo>
                  <a:lnTo>
                    <a:pt x="47624" y="1838050"/>
                  </a:lnTo>
                  <a:lnTo>
                    <a:pt x="47020" y="1841090"/>
                  </a:lnTo>
                  <a:lnTo>
                    <a:pt x="26970" y="1858720"/>
                  </a:lnTo>
                  <a:lnTo>
                    <a:pt x="20654" y="1858720"/>
                  </a:lnTo>
                  <a:lnTo>
                    <a:pt x="0" y="1838050"/>
                  </a:lnTo>
                  <a:close/>
                </a:path>
                <a:path w="47625" h="2335529">
                  <a:moveTo>
                    <a:pt x="0" y="2076348"/>
                  </a:moveTo>
                  <a:lnTo>
                    <a:pt x="0" y="1927049"/>
                  </a:lnTo>
                  <a:lnTo>
                    <a:pt x="20654" y="1906379"/>
                  </a:lnTo>
                  <a:lnTo>
                    <a:pt x="26970" y="1906379"/>
                  </a:lnTo>
                  <a:lnTo>
                    <a:pt x="47624" y="2076348"/>
                  </a:lnTo>
                  <a:lnTo>
                    <a:pt x="47020" y="2079387"/>
                  </a:lnTo>
                  <a:lnTo>
                    <a:pt x="26970" y="2097017"/>
                  </a:lnTo>
                  <a:lnTo>
                    <a:pt x="20654" y="2097017"/>
                  </a:lnTo>
                  <a:lnTo>
                    <a:pt x="0" y="2076348"/>
                  </a:lnTo>
                  <a:close/>
                </a:path>
                <a:path w="47625" h="2335529">
                  <a:moveTo>
                    <a:pt x="0" y="2314645"/>
                  </a:moveTo>
                  <a:lnTo>
                    <a:pt x="0" y="2165347"/>
                  </a:lnTo>
                  <a:lnTo>
                    <a:pt x="20654" y="2144677"/>
                  </a:lnTo>
                  <a:lnTo>
                    <a:pt x="26970" y="2144677"/>
                  </a:lnTo>
                  <a:lnTo>
                    <a:pt x="47624" y="2314645"/>
                  </a:lnTo>
                  <a:lnTo>
                    <a:pt x="47020" y="2317685"/>
                  </a:lnTo>
                  <a:lnTo>
                    <a:pt x="26970" y="2335315"/>
                  </a:lnTo>
                  <a:lnTo>
                    <a:pt x="20654" y="2335315"/>
                  </a:lnTo>
                  <a:lnTo>
                    <a:pt x="0" y="231464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8484" y="7045279"/>
              <a:ext cx="190523" cy="142967"/>
            </a:xfrm>
            <a:prstGeom prst="rect">
              <a:avLst/>
            </a:prstGeom>
            <a:grpFill/>
          </p:spPr>
        </p:pic>
        <p:sp>
          <p:nvSpPr>
            <p:cNvPr id="37" name="object 37"/>
            <p:cNvSpPr/>
            <p:nvPr/>
          </p:nvSpPr>
          <p:spPr>
            <a:xfrm>
              <a:off x="12138249" y="4229100"/>
              <a:ext cx="47625" cy="358775"/>
            </a:xfrm>
            <a:custGeom>
              <a:avLst/>
              <a:gdLst/>
              <a:ahLst/>
              <a:cxnLst/>
              <a:rect l="l" t="t" r="r" b="b"/>
              <a:pathLst>
                <a:path w="47625" h="358775">
                  <a:moveTo>
                    <a:pt x="0" y="168267"/>
                  </a:moveTo>
                  <a:lnTo>
                    <a:pt x="0" y="20462"/>
                  </a:lnTo>
                  <a:lnTo>
                    <a:pt x="26970" y="0"/>
                  </a:lnTo>
                  <a:lnTo>
                    <a:pt x="30007" y="598"/>
                  </a:lnTo>
                  <a:lnTo>
                    <a:pt x="47624" y="168267"/>
                  </a:lnTo>
                  <a:lnTo>
                    <a:pt x="47020" y="171277"/>
                  </a:lnTo>
                  <a:lnTo>
                    <a:pt x="26970" y="188730"/>
                  </a:lnTo>
                  <a:lnTo>
                    <a:pt x="20654" y="188730"/>
                  </a:lnTo>
                  <a:lnTo>
                    <a:pt x="0" y="168267"/>
                  </a:lnTo>
                  <a:close/>
                </a:path>
                <a:path w="47625" h="358775">
                  <a:moveTo>
                    <a:pt x="0" y="337873"/>
                  </a:moveTo>
                  <a:lnTo>
                    <a:pt x="0" y="256376"/>
                  </a:lnTo>
                  <a:lnTo>
                    <a:pt x="20654" y="235913"/>
                  </a:lnTo>
                  <a:lnTo>
                    <a:pt x="26970" y="235913"/>
                  </a:lnTo>
                  <a:lnTo>
                    <a:pt x="47624" y="256376"/>
                  </a:lnTo>
                  <a:lnTo>
                    <a:pt x="47624" y="337873"/>
                  </a:lnTo>
                  <a:lnTo>
                    <a:pt x="26970" y="358336"/>
                  </a:lnTo>
                  <a:lnTo>
                    <a:pt x="20654" y="358336"/>
                  </a:lnTo>
                  <a:lnTo>
                    <a:pt x="0" y="337873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82807" y="4533900"/>
              <a:ext cx="190193" cy="141684"/>
            </a:xfrm>
            <a:prstGeom prst="rect">
              <a:avLst/>
            </a:prstGeom>
            <a:noFill/>
          </p:spPr>
        </p:pic>
        <p:sp>
          <p:nvSpPr>
            <p:cNvPr id="39" name="object 39"/>
            <p:cNvSpPr/>
            <p:nvPr/>
          </p:nvSpPr>
          <p:spPr>
            <a:xfrm>
              <a:off x="7797506" y="8389022"/>
              <a:ext cx="9471660" cy="1775400"/>
            </a:xfrm>
            <a:custGeom>
              <a:avLst/>
              <a:gdLst/>
              <a:ahLst/>
              <a:cxnLst/>
              <a:rect l="l" t="t" r="r" b="b"/>
              <a:pathLst>
                <a:path w="9636125" h="1184275">
                  <a:moveTo>
                    <a:pt x="9474956" y="1183981"/>
                  </a:moveTo>
                  <a:lnTo>
                    <a:pt x="160760" y="1183981"/>
                  </a:lnTo>
                  <a:lnTo>
                    <a:pt x="118094" y="1178211"/>
                  </a:lnTo>
                  <a:lnTo>
                    <a:pt x="79711" y="1161939"/>
                  </a:lnTo>
                  <a:lnTo>
                    <a:pt x="47161" y="1136716"/>
                  </a:lnTo>
                  <a:lnTo>
                    <a:pt x="21993" y="1104094"/>
                  </a:lnTo>
                  <a:lnTo>
                    <a:pt x="5756" y="1065628"/>
                  </a:lnTo>
                  <a:lnTo>
                    <a:pt x="0" y="1022868"/>
                  </a:lnTo>
                  <a:lnTo>
                    <a:pt x="0" y="161112"/>
                  </a:lnTo>
                  <a:lnTo>
                    <a:pt x="5756" y="118353"/>
                  </a:lnTo>
                  <a:lnTo>
                    <a:pt x="21993" y="79886"/>
                  </a:lnTo>
                  <a:lnTo>
                    <a:pt x="47161" y="47265"/>
                  </a:lnTo>
                  <a:lnTo>
                    <a:pt x="79711" y="22041"/>
                  </a:lnTo>
                  <a:lnTo>
                    <a:pt x="118094" y="5769"/>
                  </a:lnTo>
                  <a:lnTo>
                    <a:pt x="160760" y="0"/>
                  </a:lnTo>
                  <a:lnTo>
                    <a:pt x="9474956" y="0"/>
                  </a:lnTo>
                  <a:lnTo>
                    <a:pt x="9517622" y="5769"/>
                  </a:lnTo>
                  <a:lnTo>
                    <a:pt x="9556005" y="22041"/>
                  </a:lnTo>
                  <a:lnTo>
                    <a:pt x="9588555" y="47265"/>
                  </a:lnTo>
                  <a:lnTo>
                    <a:pt x="9613724" y="79886"/>
                  </a:lnTo>
                  <a:lnTo>
                    <a:pt x="9629961" y="118353"/>
                  </a:lnTo>
                  <a:lnTo>
                    <a:pt x="9635717" y="161112"/>
                  </a:lnTo>
                  <a:lnTo>
                    <a:pt x="9635717" y="1022868"/>
                  </a:lnTo>
                  <a:lnTo>
                    <a:pt x="9629961" y="1065628"/>
                  </a:lnTo>
                  <a:lnTo>
                    <a:pt x="9613724" y="1104094"/>
                  </a:lnTo>
                  <a:lnTo>
                    <a:pt x="9588555" y="1136716"/>
                  </a:lnTo>
                  <a:lnTo>
                    <a:pt x="9556005" y="1161939"/>
                  </a:lnTo>
                  <a:lnTo>
                    <a:pt x="9517622" y="1178211"/>
                  </a:lnTo>
                  <a:lnTo>
                    <a:pt x="9474956" y="118398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Rectangle 41"/>
          <p:cNvSpPr/>
          <p:nvPr/>
        </p:nvSpPr>
        <p:spPr>
          <a:xfrm>
            <a:off x="7855265" y="3195898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spc="300" dirty="0" err="1">
                <a:ea typeface="Calibri" panose="020F0502020204030204" pitchFamily="34" charset="0"/>
              </a:rPr>
              <a:t>Kandungan</a:t>
            </a:r>
            <a:r>
              <a:rPr lang="en-US" sz="2400" spc="300" dirty="0">
                <a:ea typeface="Calibri" panose="020F0502020204030204" pitchFamily="34" charset="0"/>
              </a:rPr>
              <a:t> N-total </a:t>
            </a:r>
            <a:r>
              <a:rPr lang="en-US" sz="2400" spc="300" dirty="0" err="1">
                <a:ea typeface="Calibri" panose="020F0502020204030204" pitchFamily="34" charset="0"/>
              </a:rPr>
              <a:t>pada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daerah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penelitian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berada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pada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kriteria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sangat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rendah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sampai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rendah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dengan</a:t>
            </a:r>
            <a:r>
              <a:rPr lang="en-US" sz="2400" spc="300" dirty="0">
                <a:ea typeface="Calibri" panose="020F0502020204030204" pitchFamily="34" charset="0"/>
              </a:rPr>
              <a:t> interval 0,154%- 0,046%. </a:t>
            </a:r>
            <a:endParaRPr lang="en-US" sz="2400" spc="300" dirty="0"/>
          </a:p>
        </p:txBody>
      </p:sp>
      <p:sp>
        <p:nvSpPr>
          <p:cNvPr id="43" name="Rectangle 42"/>
          <p:cNvSpPr/>
          <p:nvPr/>
        </p:nvSpPr>
        <p:spPr>
          <a:xfrm>
            <a:off x="7975448" y="4737525"/>
            <a:ext cx="88354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Penilaian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kesesuaian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lahan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berdasarkan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karakteristik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N- total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untuk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tanaman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 smtClean="0">
                <a:latin typeface="SimSun-ExtB" panose="02010609060101010101" pitchFamily="49" charset="-122"/>
                <a:ea typeface="SimSun-ExtB" panose="02010609060101010101" pitchFamily="49" charset="-122"/>
              </a:rPr>
              <a:t>seluruh</a:t>
            </a:r>
            <a:r>
              <a:rPr lang="en-US" sz="2400" spc="300" dirty="0" smtClean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 smtClean="0">
                <a:latin typeface="SimSun-ExtB" panose="02010609060101010101" pitchFamily="49" charset="-122"/>
                <a:ea typeface="SimSun-ExtB" panose="02010609060101010101" pitchFamily="49" charset="-122"/>
              </a:rPr>
              <a:t>komuditi</a:t>
            </a:r>
            <a:r>
              <a:rPr lang="en-US" sz="2400" spc="300" dirty="0" smtClean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 smtClean="0">
                <a:latin typeface="SimSun-ExtB" panose="02010609060101010101" pitchFamily="49" charset="-122"/>
                <a:ea typeface="SimSun-ExtB" panose="02010609060101010101" pitchFamily="49" charset="-122"/>
              </a:rPr>
              <a:t>tergolong</a:t>
            </a:r>
            <a:r>
              <a:rPr lang="en-US" sz="2400" spc="300" dirty="0" smtClean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S2 (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cukup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sesuai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) </a:t>
            </a:r>
            <a:r>
              <a:rPr lang="en-US" sz="2400" spc="300" dirty="0" err="1" smtClean="0">
                <a:latin typeface="SimSun-ExtB" panose="02010609060101010101" pitchFamily="49" charset="-122"/>
                <a:ea typeface="SimSun-ExtB" panose="02010609060101010101" pitchFamily="49" charset="-122"/>
              </a:rPr>
              <a:t>sampai</a:t>
            </a:r>
            <a:r>
              <a:rPr lang="en-US" sz="2400" spc="300" dirty="0" smtClean="0">
                <a:latin typeface="SimSun-ExtB" panose="02010609060101010101" pitchFamily="49" charset="-122"/>
                <a:ea typeface="SimSun-ExtB" panose="02010609060101010101" pitchFamily="49" charset="-122"/>
              </a:rPr>
              <a:t> S3 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(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sesuai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smtClean="0">
                <a:latin typeface="SimSun-ExtB" panose="02010609060101010101" pitchFamily="49" charset="-122"/>
                <a:ea typeface="SimSun-ExtB" panose="02010609060101010101" pitchFamily="49" charset="-122"/>
              </a:rPr>
              <a:t>marginal)</a:t>
            </a:r>
            <a:endParaRPr lang="en-US" sz="2400" spc="3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975448" y="8660155"/>
            <a:ext cx="91147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Penilaian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kesesuaian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lahan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karakteristik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P-</a:t>
            </a:r>
            <a:r>
              <a:rPr lang="en-US" sz="20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Tersedia</a:t>
            </a:r>
            <a:r>
              <a:rPr lang="en-US" sz="20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seluruh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tanaman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tergolong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tergolong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S1 (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sangat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20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sampai</a:t>
            </a:r>
            <a:r>
              <a:rPr lang="en-US" sz="20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S3 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marginal</a:t>
            </a:r>
            <a:r>
              <a:rPr lang="en-US" sz="20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endParaRPr lang="en-US" sz="20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5"/>
            <a:ext cx="17295495" cy="8761730"/>
            <a:chOff x="0" y="488465"/>
            <a:chExt cx="17295495" cy="87617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61867" y="3479357"/>
              <a:ext cx="9533255" cy="1244600"/>
            </a:xfrm>
            <a:custGeom>
              <a:avLst/>
              <a:gdLst/>
              <a:ahLst/>
              <a:cxnLst/>
              <a:rect l="l" t="t" r="r" b="b"/>
              <a:pathLst>
                <a:path w="9533255" h="1244600">
                  <a:moveTo>
                    <a:pt x="9299383" y="1244257"/>
                  </a:moveTo>
                  <a:lnTo>
                    <a:pt x="233719" y="1244257"/>
                  </a:lnTo>
                  <a:lnTo>
                    <a:pt x="186702" y="1239488"/>
                  </a:lnTo>
                  <a:lnTo>
                    <a:pt x="142870" y="1225815"/>
                  </a:lnTo>
                  <a:lnTo>
                    <a:pt x="103174" y="1204190"/>
                  </a:lnTo>
                  <a:lnTo>
                    <a:pt x="68565" y="1175566"/>
                  </a:lnTo>
                  <a:lnTo>
                    <a:pt x="39993" y="1140895"/>
                  </a:lnTo>
                  <a:lnTo>
                    <a:pt x="18408" y="1101127"/>
                  </a:lnTo>
                  <a:lnTo>
                    <a:pt x="4760" y="1057216"/>
                  </a:lnTo>
                  <a:lnTo>
                    <a:pt x="0" y="1010112"/>
                  </a:lnTo>
                  <a:lnTo>
                    <a:pt x="0" y="234144"/>
                  </a:lnTo>
                  <a:lnTo>
                    <a:pt x="4760" y="187041"/>
                  </a:lnTo>
                  <a:lnTo>
                    <a:pt x="18408" y="143129"/>
                  </a:lnTo>
                  <a:lnTo>
                    <a:pt x="39993" y="103362"/>
                  </a:lnTo>
                  <a:lnTo>
                    <a:pt x="68565" y="68690"/>
                  </a:lnTo>
                  <a:lnTo>
                    <a:pt x="103174" y="40066"/>
                  </a:lnTo>
                  <a:lnTo>
                    <a:pt x="142870" y="18441"/>
                  </a:lnTo>
                  <a:lnTo>
                    <a:pt x="186702" y="4769"/>
                  </a:lnTo>
                  <a:lnTo>
                    <a:pt x="233719" y="0"/>
                  </a:lnTo>
                  <a:lnTo>
                    <a:pt x="9299383" y="0"/>
                  </a:lnTo>
                  <a:lnTo>
                    <a:pt x="9346401" y="4769"/>
                  </a:lnTo>
                  <a:lnTo>
                    <a:pt x="9390233" y="18441"/>
                  </a:lnTo>
                  <a:lnTo>
                    <a:pt x="9429928" y="40066"/>
                  </a:lnTo>
                  <a:lnTo>
                    <a:pt x="9464537" y="68690"/>
                  </a:lnTo>
                  <a:lnTo>
                    <a:pt x="9493109" y="103362"/>
                  </a:lnTo>
                  <a:lnTo>
                    <a:pt x="9514694" y="143129"/>
                  </a:lnTo>
                  <a:lnTo>
                    <a:pt x="9528342" y="187041"/>
                  </a:lnTo>
                  <a:lnTo>
                    <a:pt x="9533103" y="234144"/>
                  </a:lnTo>
                  <a:lnTo>
                    <a:pt x="9533103" y="1010112"/>
                  </a:lnTo>
                  <a:lnTo>
                    <a:pt x="9528342" y="1057216"/>
                  </a:lnTo>
                  <a:lnTo>
                    <a:pt x="9514694" y="1101127"/>
                  </a:lnTo>
                  <a:lnTo>
                    <a:pt x="9493109" y="1140895"/>
                  </a:lnTo>
                  <a:lnTo>
                    <a:pt x="9464537" y="1175566"/>
                  </a:lnTo>
                  <a:lnTo>
                    <a:pt x="9429928" y="1204190"/>
                  </a:lnTo>
                  <a:lnTo>
                    <a:pt x="9390233" y="1225815"/>
                  </a:lnTo>
                  <a:lnTo>
                    <a:pt x="9346401" y="1239488"/>
                  </a:lnTo>
                  <a:lnTo>
                    <a:pt x="9299383" y="12442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spc="300"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8" name="object 8"/>
          <p:cNvSpPr txBox="1"/>
          <p:nvPr/>
        </p:nvSpPr>
        <p:spPr>
          <a:xfrm>
            <a:off x="7778022" y="125619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9621" y="2209704"/>
            <a:ext cx="4612005" cy="1041400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130175" rIns="0" bIns="0" rtlCol="0">
            <a:spAutoFit/>
          </a:bodyPr>
          <a:lstStyle/>
          <a:p>
            <a:pPr marL="1894205" marR="417830" indent="-1513205">
              <a:lnSpc>
                <a:spcPts val="3080"/>
              </a:lnSpc>
              <a:spcBef>
                <a:spcPts val="1025"/>
              </a:spcBef>
              <a:tabLst>
                <a:tab pos="326771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Ketersediaa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Har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  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na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56494" y="3520668"/>
            <a:ext cx="9139555" cy="105092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  <a:tabLst>
                <a:tab pos="1079500" algn="l"/>
                <a:tab pos="2201545" algn="l"/>
                <a:tab pos="2645410" algn="l"/>
                <a:tab pos="2972435" algn="l"/>
                <a:tab pos="3221355" algn="l"/>
                <a:tab pos="4245610" algn="l"/>
                <a:tab pos="4345940" algn="l"/>
                <a:tab pos="5639435" algn="l"/>
                <a:tab pos="5814695" algn="l"/>
                <a:tab pos="7785734" algn="l"/>
              </a:tabLst>
            </a:pPr>
            <a:r>
              <a:rPr lang="en-US" sz="2400" spc="300" dirty="0" err="1"/>
              <a:t>Kandungan</a:t>
            </a:r>
            <a:r>
              <a:rPr lang="en-US" sz="2400" spc="300" dirty="0"/>
              <a:t> K-</a:t>
            </a:r>
            <a:r>
              <a:rPr lang="en-US" sz="2400" spc="300" dirty="0" err="1"/>
              <a:t>tersedia</a:t>
            </a:r>
            <a:r>
              <a:rPr lang="en-US" sz="2400" spc="300" dirty="0"/>
              <a:t> </a:t>
            </a:r>
            <a:r>
              <a:rPr lang="en-US" sz="2400" spc="300" dirty="0" err="1"/>
              <a:t>pada</a:t>
            </a:r>
            <a:r>
              <a:rPr lang="en-US" sz="2400" spc="300" dirty="0"/>
              <a:t> </a:t>
            </a:r>
            <a:r>
              <a:rPr lang="en-US" sz="2400" spc="300" dirty="0" err="1"/>
              <a:t>semua</a:t>
            </a:r>
            <a:r>
              <a:rPr lang="en-US" sz="2400" spc="300" dirty="0"/>
              <a:t> SLH </a:t>
            </a:r>
            <a:r>
              <a:rPr lang="en-US" sz="2400" spc="300" dirty="0" err="1"/>
              <a:t>berkisar</a:t>
            </a:r>
            <a:r>
              <a:rPr lang="en-US" sz="2400" spc="300" dirty="0"/>
              <a:t> </a:t>
            </a:r>
            <a:r>
              <a:rPr lang="en-US" sz="2400" spc="300" dirty="0" err="1"/>
              <a:t>antara</a:t>
            </a:r>
            <a:r>
              <a:rPr lang="en-US" sz="2400" spc="300" dirty="0"/>
              <a:t> 116.58 mg/100 g – 472.92 mg/100 g </a:t>
            </a:r>
            <a:r>
              <a:rPr lang="en-US" sz="2400" spc="300" dirty="0" err="1"/>
              <a:t>tergolong</a:t>
            </a:r>
            <a:r>
              <a:rPr lang="en-US" sz="2400" spc="300" dirty="0"/>
              <a:t> 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tinggi</a:t>
            </a:r>
            <a:r>
              <a:rPr lang="en-US" sz="2400" spc="300" dirty="0"/>
              <a:t>. </a:t>
            </a:r>
            <a:endParaRPr sz="2400" spc="3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39618" y="3709493"/>
            <a:ext cx="6320790" cy="1014094"/>
            <a:chOff x="1339618" y="3709493"/>
            <a:chExt cx="6320790" cy="1014094"/>
          </a:xfrm>
        </p:grpSpPr>
        <p:sp>
          <p:nvSpPr>
            <p:cNvPr id="12" name="object 12"/>
            <p:cNvSpPr/>
            <p:nvPr/>
          </p:nvSpPr>
          <p:spPr>
            <a:xfrm>
              <a:off x="5978635" y="4215312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596" y="4120019"/>
              <a:ext cx="143211" cy="19058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39618" y="3709493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49539" y="3966112"/>
            <a:ext cx="21104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K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-</a:t>
            </a:r>
            <a:r>
              <a:rPr lang="en-US" sz="2800" b="1" dirty="0" err="1" smtClean="0">
                <a:solidFill>
                  <a:srgbClr val="463C37"/>
                </a:solidFill>
                <a:latin typeface="Arial"/>
                <a:cs typeface="Arial"/>
              </a:rPr>
              <a:t>Tersedia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52390" y="3249269"/>
            <a:ext cx="13679805" cy="4413885"/>
            <a:chOff x="3552390" y="3249269"/>
            <a:chExt cx="13679805" cy="4413885"/>
          </a:xfrm>
        </p:grpSpPr>
        <p:sp>
          <p:nvSpPr>
            <p:cNvPr id="17" name="object 17"/>
            <p:cNvSpPr/>
            <p:nvPr/>
          </p:nvSpPr>
          <p:spPr>
            <a:xfrm>
              <a:off x="3623721" y="3249269"/>
              <a:ext cx="47625" cy="339090"/>
            </a:xfrm>
            <a:custGeom>
              <a:avLst/>
              <a:gdLst/>
              <a:ahLst/>
              <a:cxnLst/>
              <a:rect l="l" t="t" r="r" b="b"/>
              <a:pathLst>
                <a:path w="47625" h="339089">
                  <a:moveTo>
                    <a:pt x="0" y="168746"/>
                  </a:moveTo>
                  <a:lnTo>
                    <a:pt x="0" y="20521"/>
                  </a:lnTo>
                  <a:lnTo>
                    <a:pt x="26970" y="0"/>
                  </a:lnTo>
                  <a:lnTo>
                    <a:pt x="30007" y="600"/>
                  </a:lnTo>
                  <a:lnTo>
                    <a:pt x="47624" y="168746"/>
                  </a:lnTo>
                  <a:lnTo>
                    <a:pt x="47020" y="171764"/>
                  </a:lnTo>
                  <a:lnTo>
                    <a:pt x="26970" y="189267"/>
                  </a:lnTo>
                  <a:lnTo>
                    <a:pt x="20654" y="189267"/>
                  </a:lnTo>
                  <a:lnTo>
                    <a:pt x="0" y="168746"/>
                  </a:lnTo>
                  <a:close/>
                </a:path>
                <a:path w="47625" h="339089">
                  <a:moveTo>
                    <a:pt x="0" y="318492"/>
                  </a:moveTo>
                  <a:lnTo>
                    <a:pt x="0" y="257105"/>
                  </a:lnTo>
                  <a:lnTo>
                    <a:pt x="20654" y="236584"/>
                  </a:lnTo>
                  <a:lnTo>
                    <a:pt x="26970" y="236584"/>
                  </a:lnTo>
                  <a:lnTo>
                    <a:pt x="47624" y="257105"/>
                  </a:lnTo>
                  <a:lnTo>
                    <a:pt x="47624" y="318492"/>
                  </a:lnTo>
                  <a:lnTo>
                    <a:pt x="26970" y="339013"/>
                  </a:lnTo>
                  <a:lnTo>
                    <a:pt x="20654" y="339013"/>
                  </a:lnTo>
                  <a:lnTo>
                    <a:pt x="0" y="318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390" y="3564578"/>
              <a:ext cx="190286" cy="14204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761899" y="5668357"/>
              <a:ext cx="9470390" cy="1995170"/>
            </a:xfrm>
            <a:custGeom>
              <a:avLst/>
              <a:gdLst/>
              <a:ahLst/>
              <a:cxnLst/>
              <a:rect l="l" t="t" r="r" b="b"/>
              <a:pathLst>
                <a:path w="9470390" h="1995170">
                  <a:moveTo>
                    <a:pt x="9309244" y="1994554"/>
                  </a:moveTo>
                  <a:lnTo>
                    <a:pt x="160817" y="1994554"/>
                  </a:lnTo>
                  <a:lnTo>
                    <a:pt x="118136" y="1988785"/>
                  </a:lnTo>
                  <a:lnTo>
                    <a:pt x="79740" y="1972513"/>
                  </a:lnTo>
                  <a:lnTo>
                    <a:pt x="47178" y="1947289"/>
                  </a:lnTo>
                  <a:lnTo>
                    <a:pt x="22001" y="1914668"/>
                  </a:lnTo>
                  <a:lnTo>
                    <a:pt x="5758" y="1876201"/>
                  </a:lnTo>
                  <a:lnTo>
                    <a:pt x="0" y="1833442"/>
                  </a:lnTo>
                  <a:lnTo>
                    <a:pt x="0" y="161112"/>
                  </a:lnTo>
                  <a:lnTo>
                    <a:pt x="5758" y="118353"/>
                  </a:lnTo>
                  <a:lnTo>
                    <a:pt x="22001" y="79886"/>
                  </a:lnTo>
                  <a:lnTo>
                    <a:pt x="47178" y="47265"/>
                  </a:lnTo>
                  <a:lnTo>
                    <a:pt x="79740" y="22041"/>
                  </a:lnTo>
                  <a:lnTo>
                    <a:pt x="118136" y="5769"/>
                  </a:lnTo>
                  <a:lnTo>
                    <a:pt x="160817" y="0"/>
                  </a:lnTo>
                  <a:lnTo>
                    <a:pt x="9309244" y="0"/>
                  </a:lnTo>
                  <a:lnTo>
                    <a:pt x="9351925" y="5769"/>
                  </a:lnTo>
                  <a:lnTo>
                    <a:pt x="9390321" y="22041"/>
                  </a:lnTo>
                  <a:lnTo>
                    <a:pt x="9422883" y="47265"/>
                  </a:lnTo>
                  <a:lnTo>
                    <a:pt x="9448060" y="79886"/>
                  </a:lnTo>
                  <a:lnTo>
                    <a:pt x="9464303" y="118353"/>
                  </a:lnTo>
                  <a:lnTo>
                    <a:pt x="9470061" y="161112"/>
                  </a:lnTo>
                  <a:lnTo>
                    <a:pt x="9470061" y="1833442"/>
                  </a:lnTo>
                  <a:lnTo>
                    <a:pt x="9464303" y="1876201"/>
                  </a:lnTo>
                  <a:lnTo>
                    <a:pt x="9448060" y="1914668"/>
                  </a:lnTo>
                  <a:lnTo>
                    <a:pt x="9422883" y="1947289"/>
                  </a:lnTo>
                  <a:lnTo>
                    <a:pt x="9390321" y="1972513"/>
                  </a:lnTo>
                  <a:lnTo>
                    <a:pt x="9351925" y="1988785"/>
                  </a:lnTo>
                  <a:lnTo>
                    <a:pt x="9309244" y="199455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2135893" y="4721155"/>
            <a:ext cx="190500" cy="943610"/>
            <a:chOff x="12135893" y="4721155"/>
            <a:chExt cx="190500" cy="943610"/>
          </a:xfrm>
        </p:grpSpPr>
        <p:sp>
          <p:nvSpPr>
            <p:cNvPr id="23" name="object 23"/>
            <p:cNvSpPr/>
            <p:nvPr/>
          </p:nvSpPr>
          <p:spPr>
            <a:xfrm>
              <a:off x="12207253" y="4721155"/>
              <a:ext cx="47625" cy="824865"/>
            </a:xfrm>
            <a:custGeom>
              <a:avLst/>
              <a:gdLst/>
              <a:ahLst/>
              <a:cxnLst/>
              <a:rect l="l" t="t" r="r" b="b"/>
              <a:pathLst>
                <a:path w="47625" h="824864">
                  <a:moveTo>
                    <a:pt x="0" y="169044"/>
                  </a:moveTo>
                  <a:lnTo>
                    <a:pt x="0" y="20557"/>
                  </a:lnTo>
                  <a:lnTo>
                    <a:pt x="26970" y="0"/>
                  </a:lnTo>
                  <a:lnTo>
                    <a:pt x="30007" y="601"/>
                  </a:lnTo>
                  <a:lnTo>
                    <a:pt x="47624" y="169044"/>
                  </a:lnTo>
                  <a:lnTo>
                    <a:pt x="47020" y="172068"/>
                  </a:lnTo>
                  <a:lnTo>
                    <a:pt x="26970" y="189602"/>
                  </a:lnTo>
                  <a:lnTo>
                    <a:pt x="20654" y="189602"/>
                  </a:lnTo>
                  <a:lnTo>
                    <a:pt x="0" y="169044"/>
                  </a:lnTo>
                  <a:close/>
                </a:path>
                <a:path w="47625" h="824864">
                  <a:moveTo>
                    <a:pt x="0" y="406047"/>
                  </a:moveTo>
                  <a:lnTo>
                    <a:pt x="0" y="257560"/>
                  </a:lnTo>
                  <a:lnTo>
                    <a:pt x="20654" y="237002"/>
                  </a:lnTo>
                  <a:lnTo>
                    <a:pt x="26970" y="237002"/>
                  </a:lnTo>
                  <a:lnTo>
                    <a:pt x="47624" y="406047"/>
                  </a:lnTo>
                  <a:lnTo>
                    <a:pt x="47020" y="409070"/>
                  </a:lnTo>
                  <a:lnTo>
                    <a:pt x="26970" y="426605"/>
                  </a:lnTo>
                  <a:lnTo>
                    <a:pt x="20654" y="426605"/>
                  </a:lnTo>
                  <a:lnTo>
                    <a:pt x="0" y="406047"/>
                  </a:lnTo>
                  <a:close/>
                </a:path>
                <a:path w="47625" h="824864">
                  <a:moveTo>
                    <a:pt x="0" y="643050"/>
                  </a:moveTo>
                  <a:lnTo>
                    <a:pt x="0" y="494563"/>
                  </a:lnTo>
                  <a:lnTo>
                    <a:pt x="20654" y="474005"/>
                  </a:lnTo>
                  <a:lnTo>
                    <a:pt x="26970" y="474005"/>
                  </a:lnTo>
                  <a:lnTo>
                    <a:pt x="47624" y="643050"/>
                  </a:lnTo>
                  <a:lnTo>
                    <a:pt x="47020" y="646073"/>
                  </a:lnTo>
                  <a:lnTo>
                    <a:pt x="26970" y="663607"/>
                  </a:lnTo>
                  <a:lnTo>
                    <a:pt x="20654" y="663607"/>
                  </a:lnTo>
                  <a:lnTo>
                    <a:pt x="0" y="643050"/>
                  </a:lnTo>
                  <a:close/>
                </a:path>
                <a:path w="47625" h="824864">
                  <a:moveTo>
                    <a:pt x="0" y="803943"/>
                  </a:moveTo>
                  <a:lnTo>
                    <a:pt x="0" y="731565"/>
                  </a:lnTo>
                  <a:lnTo>
                    <a:pt x="20654" y="711008"/>
                  </a:lnTo>
                  <a:lnTo>
                    <a:pt x="26970" y="711008"/>
                  </a:lnTo>
                  <a:lnTo>
                    <a:pt x="47624" y="803943"/>
                  </a:lnTo>
                  <a:lnTo>
                    <a:pt x="47020" y="806966"/>
                  </a:lnTo>
                  <a:lnTo>
                    <a:pt x="26970" y="824500"/>
                  </a:lnTo>
                  <a:lnTo>
                    <a:pt x="20654" y="824500"/>
                  </a:lnTo>
                  <a:lnTo>
                    <a:pt x="0" y="8039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35893" y="5521917"/>
              <a:ext cx="190344" cy="142270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7956494" y="5916089"/>
            <a:ext cx="9144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Penilaian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kesesuaian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lahan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   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karakteristik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K-</a:t>
            </a:r>
            <a:r>
              <a:rPr lang="en-US" sz="28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Tersedia</a:t>
            </a:r>
            <a:r>
              <a:rPr lang="en-US" sz="28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seluruh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tanaman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tergolong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S1 (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sangat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endParaRPr lang="en-US" sz="28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42722"/>
            <a:ext cx="17287875" cy="8761730"/>
            <a:chOff x="0" y="488465"/>
            <a:chExt cx="17287875" cy="87617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9621" y="2209704"/>
              <a:ext cx="4612005" cy="1041400"/>
            </a:xfrm>
            <a:custGeom>
              <a:avLst/>
              <a:gdLst/>
              <a:ahLst/>
              <a:cxnLst/>
              <a:rect l="l" t="t" r="r" b="b"/>
              <a:pathLst>
                <a:path w="4612005" h="1041400">
                  <a:moveTo>
                    <a:pt x="4611681" y="1040973"/>
                  </a:moveTo>
                  <a:lnTo>
                    <a:pt x="0" y="1040973"/>
                  </a:lnTo>
                  <a:lnTo>
                    <a:pt x="0" y="0"/>
                  </a:lnTo>
                  <a:lnTo>
                    <a:pt x="4611681" y="0"/>
                  </a:lnTo>
                  <a:lnTo>
                    <a:pt x="4611681" y="104097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61827" y="3409676"/>
              <a:ext cx="9525635" cy="1737360"/>
            </a:xfrm>
            <a:custGeom>
              <a:avLst/>
              <a:gdLst/>
              <a:ahLst/>
              <a:cxnLst/>
              <a:rect l="l" t="t" r="r" b="b"/>
              <a:pathLst>
                <a:path w="9525635" h="1737360">
                  <a:moveTo>
                    <a:pt x="9292088" y="1737275"/>
                  </a:moveTo>
                  <a:lnTo>
                    <a:pt x="233536" y="1737275"/>
                  </a:lnTo>
                  <a:lnTo>
                    <a:pt x="186555" y="1732506"/>
                  </a:lnTo>
                  <a:lnTo>
                    <a:pt x="142758" y="1718833"/>
                  </a:lnTo>
                  <a:lnTo>
                    <a:pt x="103093" y="1697209"/>
                  </a:lnTo>
                  <a:lnTo>
                    <a:pt x="68511" y="1668585"/>
                  </a:lnTo>
                  <a:lnTo>
                    <a:pt x="39962" y="1633913"/>
                  </a:lnTo>
                  <a:lnTo>
                    <a:pt x="18393" y="1594145"/>
                  </a:lnTo>
                  <a:lnTo>
                    <a:pt x="4756" y="1550234"/>
                  </a:lnTo>
                  <a:lnTo>
                    <a:pt x="0" y="1503131"/>
                  </a:lnTo>
                  <a:lnTo>
                    <a:pt x="0" y="234144"/>
                  </a:lnTo>
                  <a:lnTo>
                    <a:pt x="4756" y="187041"/>
                  </a:lnTo>
                  <a:lnTo>
                    <a:pt x="18393" y="143129"/>
                  </a:lnTo>
                  <a:lnTo>
                    <a:pt x="39962" y="103362"/>
                  </a:lnTo>
                  <a:lnTo>
                    <a:pt x="68511" y="68690"/>
                  </a:lnTo>
                  <a:lnTo>
                    <a:pt x="103093" y="40066"/>
                  </a:lnTo>
                  <a:lnTo>
                    <a:pt x="142758" y="18441"/>
                  </a:lnTo>
                  <a:lnTo>
                    <a:pt x="186555" y="4769"/>
                  </a:lnTo>
                  <a:lnTo>
                    <a:pt x="233536" y="0"/>
                  </a:lnTo>
                  <a:lnTo>
                    <a:pt x="9292088" y="0"/>
                  </a:lnTo>
                  <a:lnTo>
                    <a:pt x="9339069" y="4769"/>
                  </a:lnTo>
                  <a:lnTo>
                    <a:pt x="9382866" y="18441"/>
                  </a:lnTo>
                  <a:lnTo>
                    <a:pt x="9422530" y="40066"/>
                  </a:lnTo>
                  <a:lnTo>
                    <a:pt x="9457112" y="68690"/>
                  </a:lnTo>
                  <a:lnTo>
                    <a:pt x="9485662" y="103362"/>
                  </a:lnTo>
                  <a:lnTo>
                    <a:pt x="9507230" y="143129"/>
                  </a:lnTo>
                  <a:lnTo>
                    <a:pt x="9520867" y="187041"/>
                  </a:lnTo>
                  <a:lnTo>
                    <a:pt x="9525624" y="234144"/>
                  </a:lnTo>
                  <a:lnTo>
                    <a:pt x="9525624" y="1503131"/>
                  </a:lnTo>
                  <a:lnTo>
                    <a:pt x="9520867" y="1550234"/>
                  </a:lnTo>
                  <a:lnTo>
                    <a:pt x="9507230" y="1594145"/>
                  </a:lnTo>
                  <a:lnTo>
                    <a:pt x="9485662" y="1633913"/>
                  </a:lnTo>
                  <a:lnTo>
                    <a:pt x="9457112" y="1668585"/>
                  </a:lnTo>
                  <a:lnTo>
                    <a:pt x="9422530" y="1697209"/>
                  </a:lnTo>
                  <a:lnTo>
                    <a:pt x="9382866" y="1718833"/>
                  </a:lnTo>
                  <a:lnTo>
                    <a:pt x="9339069" y="1732506"/>
                  </a:lnTo>
                  <a:lnTo>
                    <a:pt x="9292088" y="173727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19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621" y="2209704"/>
            <a:ext cx="4612005" cy="1041400"/>
          </a:xfrm>
          <a:prstGeom prst="rect">
            <a:avLst/>
          </a:prstGeom>
        </p:spPr>
        <p:txBody>
          <a:bodyPr vert="horz" wrap="square" lIns="0" tIns="282575" rIns="0" bIns="0" rtlCol="0">
            <a:spAutoFit/>
          </a:bodyPr>
          <a:lstStyle/>
          <a:p>
            <a:pPr marR="35560" algn="ctr">
              <a:lnSpc>
                <a:spcPct val="100000"/>
              </a:lnSpc>
              <a:spcBef>
                <a:spcPts val="2225"/>
              </a:spcBef>
              <a:tabLst>
                <a:tab pos="230695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Toksisita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s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xc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8806" y="3559609"/>
            <a:ext cx="926593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  <a:tabLst>
                <a:tab pos="2630170" algn="l"/>
                <a:tab pos="3926840" algn="l"/>
              </a:tabLst>
            </a:pPr>
            <a:r>
              <a:rPr sz="2400" spc="300" dirty="0">
                <a:solidFill>
                  <a:srgbClr val="463C37"/>
                </a:solidFill>
                <a:cs typeface="Arial"/>
              </a:rPr>
              <a:t>Berdasarkan	hasil	</a:t>
            </a:r>
            <a:r>
              <a:rPr sz="2400" spc="300" dirty="0" err="1" smtClean="0">
                <a:solidFill>
                  <a:srgbClr val="463C37"/>
                </a:solidFill>
                <a:cs typeface="Arial"/>
              </a:rPr>
              <a:t>analisis</a:t>
            </a:r>
            <a:r>
              <a:rPr lang="en-US" sz="2400" spc="300" dirty="0" smtClean="0">
                <a:solidFill>
                  <a:srgbClr val="463C37"/>
                </a:solidFill>
                <a:cs typeface="Arial"/>
              </a:rPr>
              <a:t> </a:t>
            </a:r>
            <a:r>
              <a:rPr lang="en-US" sz="2400" spc="300" dirty="0" err="1"/>
              <a:t>Salinitas</a:t>
            </a:r>
            <a:r>
              <a:rPr lang="en-US" sz="2400" spc="300" dirty="0"/>
              <a:t> </a:t>
            </a:r>
            <a:r>
              <a:rPr lang="en-US" sz="2400" spc="300" dirty="0" err="1"/>
              <a:t>pada</a:t>
            </a:r>
            <a:r>
              <a:rPr lang="en-US" sz="2400" spc="300" dirty="0"/>
              <a:t> </a:t>
            </a:r>
            <a:r>
              <a:rPr lang="en-US" sz="2400" spc="300" dirty="0" err="1"/>
              <a:t>daerah</a:t>
            </a:r>
            <a:r>
              <a:rPr lang="en-US" sz="2400" spc="300" dirty="0"/>
              <a:t> </a:t>
            </a:r>
            <a:r>
              <a:rPr lang="en-US" sz="2400" spc="300" dirty="0" err="1"/>
              <a:t>penelitian</a:t>
            </a:r>
            <a:r>
              <a:rPr lang="en-US" sz="2400" spc="300" dirty="0"/>
              <a:t> </a:t>
            </a:r>
            <a:r>
              <a:rPr lang="en-US" sz="2400" spc="300" dirty="0" err="1"/>
              <a:t>tergolong</a:t>
            </a:r>
            <a:r>
              <a:rPr lang="en-US" sz="2400" spc="300" dirty="0"/>
              <a:t> </a:t>
            </a:r>
            <a:r>
              <a:rPr lang="en-US" sz="2400" spc="300" dirty="0" err="1"/>
              <a:t>rendah</a:t>
            </a:r>
            <a:r>
              <a:rPr lang="en-US" sz="2400" spc="300" dirty="0"/>
              <a:t> </a:t>
            </a:r>
            <a:r>
              <a:rPr lang="en-US" sz="2400" spc="300" dirty="0" err="1"/>
              <a:t>sampai</a:t>
            </a:r>
            <a:r>
              <a:rPr lang="en-US" sz="2400" spc="300" dirty="0"/>
              <a:t> 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rendah</a:t>
            </a:r>
            <a:r>
              <a:rPr lang="en-US" sz="2400" spc="300" dirty="0"/>
              <a:t> </a:t>
            </a:r>
            <a:r>
              <a:rPr lang="en-US" sz="2400" spc="300" dirty="0" err="1"/>
              <a:t>berkisar</a:t>
            </a:r>
            <a:r>
              <a:rPr lang="en-US" sz="2400" spc="300" dirty="0"/>
              <a:t> </a:t>
            </a:r>
            <a:r>
              <a:rPr lang="en-US" sz="2400" spc="300" dirty="0" err="1"/>
              <a:t>antara</a:t>
            </a:r>
            <a:r>
              <a:rPr lang="en-US" sz="2400" spc="300" dirty="0"/>
              <a:t> 0,19 </a:t>
            </a:r>
            <a:r>
              <a:rPr lang="en-US" sz="2400" spc="300" dirty="0" err="1"/>
              <a:t>mmhos</a:t>
            </a:r>
            <a:r>
              <a:rPr lang="en-US" sz="2400" spc="300" dirty="0"/>
              <a:t>/cm – 1,39 </a:t>
            </a:r>
            <a:r>
              <a:rPr lang="en-US" sz="2400" spc="300" dirty="0" err="1" smtClean="0"/>
              <a:t>mmhos</a:t>
            </a:r>
            <a:r>
              <a:rPr lang="en-US" sz="2400" spc="300" dirty="0" smtClean="0"/>
              <a:t>/cm. </a:t>
            </a:r>
            <a:endParaRPr sz="2400" spc="300" dirty="0"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39618" y="3709493"/>
            <a:ext cx="6320790" cy="1014094"/>
            <a:chOff x="1339618" y="3709493"/>
            <a:chExt cx="6320790" cy="1014094"/>
          </a:xfrm>
        </p:grpSpPr>
        <p:sp>
          <p:nvSpPr>
            <p:cNvPr id="17" name="object 17"/>
            <p:cNvSpPr/>
            <p:nvPr/>
          </p:nvSpPr>
          <p:spPr>
            <a:xfrm>
              <a:off x="5978635" y="4215312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596" y="4120019"/>
              <a:ext cx="143211" cy="19058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39618" y="3709493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755876" y="3966112"/>
            <a:ext cx="182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Salinita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52390" y="3249269"/>
            <a:ext cx="13642340" cy="4556760"/>
            <a:chOff x="3552390" y="3249269"/>
            <a:chExt cx="13642340" cy="4556760"/>
          </a:xfrm>
        </p:grpSpPr>
        <p:sp>
          <p:nvSpPr>
            <p:cNvPr id="22" name="object 22"/>
            <p:cNvSpPr/>
            <p:nvPr/>
          </p:nvSpPr>
          <p:spPr>
            <a:xfrm>
              <a:off x="3623721" y="3249269"/>
              <a:ext cx="47625" cy="339090"/>
            </a:xfrm>
            <a:custGeom>
              <a:avLst/>
              <a:gdLst/>
              <a:ahLst/>
              <a:cxnLst/>
              <a:rect l="l" t="t" r="r" b="b"/>
              <a:pathLst>
                <a:path w="47625" h="339089">
                  <a:moveTo>
                    <a:pt x="0" y="168746"/>
                  </a:moveTo>
                  <a:lnTo>
                    <a:pt x="0" y="20521"/>
                  </a:lnTo>
                  <a:lnTo>
                    <a:pt x="26970" y="0"/>
                  </a:lnTo>
                  <a:lnTo>
                    <a:pt x="30007" y="600"/>
                  </a:lnTo>
                  <a:lnTo>
                    <a:pt x="47624" y="168746"/>
                  </a:lnTo>
                  <a:lnTo>
                    <a:pt x="47020" y="171764"/>
                  </a:lnTo>
                  <a:lnTo>
                    <a:pt x="26970" y="189267"/>
                  </a:lnTo>
                  <a:lnTo>
                    <a:pt x="20654" y="189267"/>
                  </a:lnTo>
                  <a:lnTo>
                    <a:pt x="0" y="168746"/>
                  </a:lnTo>
                  <a:close/>
                </a:path>
                <a:path w="47625" h="339089">
                  <a:moveTo>
                    <a:pt x="0" y="318492"/>
                  </a:moveTo>
                  <a:lnTo>
                    <a:pt x="0" y="257105"/>
                  </a:lnTo>
                  <a:lnTo>
                    <a:pt x="20654" y="236584"/>
                  </a:lnTo>
                  <a:lnTo>
                    <a:pt x="26970" y="236584"/>
                  </a:lnTo>
                  <a:lnTo>
                    <a:pt x="47624" y="257105"/>
                  </a:lnTo>
                  <a:lnTo>
                    <a:pt x="47624" y="318492"/>
                  </a:lnTo>
                  <a:lnTo>
                    <a:pt x="26970" y="339013"/>
                  </a:lnTo>
                  <a:lnTo>
                    <a:pt x="20654" y="339013"/>
                  </a:lnTo>
                  <a:lnTo>
                    <a:pt x="0" y="318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390" y="3564578"/>
              <a:ext cx="190286" cy="14204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728159" y="6095636"/>
              <a:ext cx="9466580" cy="1710055"/>
            </a:xfrm>
            <a:custGeom>
              <a:avLst/>
              <a:gdLst/>
              <a:ahLst/>
              <a:cxnLst/>
              <a:rect l="l" t="t" r="r" b="b"/>
              <a:pathLst>
                <a:path w="9466580" h="1710054">
                  <a:moveTo>
                    <a:pt x="9305274" y="1709883"/>
                  </a:moveTo>
                  <a:lnTo>
                    <a:pt x="160748" y="1709883"/>
                  </a:lnTo>
                  <a:lnTo>
                    <a:pt x="118086" y="1704114"/>
                  </a:lnTo>
                  <a:lnTo>
                    <a:pt x="79706" y="1687841"/>
                  </a:lnTo>
                  <a:lnTo>
                    <a:pt x="47158" y="1662618"/>
                  </a:lnTo>
                  <a:lnTo>
                    <a:pt x="21992" y="1629996"/>
                  </a:lnTo>
                  <a:lnTo>
                    <a:pt x="5756" y="1591530"/>
                  </a:lnTo>
                  <a:lnTo>
                    <a:pt x="0" y="1548771"/>
                  </a:lnTo>
                  <a:lnTo>
                    <a:pt x="0" y="161112"/>
                  </a:lnTo>
                  <a:lnTo>
                    <a:pt x="5756" y="118353"/>
                  </a:lnTo>
                  <a:lnTo>
                    <a:pt x="21992" y="79886"/>
                  </a:lnTo>
                  <a:lnTo>
                    <a:pt x="47158" y="47265"/>
                  </a:lnTo>
                  <a:lnTo>
                    <a:pt x="79706" y="22041"/>
                  </a:lnTo>
                  <a:lnTo>
                    <a:pt x="118086" y="5769"/>
                  </a:lnTo>
                  <a:lnTo>
                    <a:pt x="160748" y="0"/>
                  </a:lnTo>
                  <a:lnTo>
                    <a:pt x="9305274" y="0"/>
                  </a:lnTo>
                  <a:lnTo>
                    <a:pt x="9347936" y="5769"/>
                  </a:lnTo>
                  <a:lnTo>
                    <a:pt x="9386316" y="22041"/>
                  </a:lnTo>
                  <a:lnTo>
                    <a:pt x="9418864" y="47265"/>
                  </a:lnTo>
                  <a:lnTo>
                    <a:pt x="9444030" y="79886"/>
                  </a:lnTo>
                  <a:lnTo>
                    <a:pt x="9460266" y="118353"/>
                  </a:lnTo>
                  <a:lnTo>
                    <a:pt x="9466022" y="161112"/>
                  </a:lnTo>
                  <a:lnTo>
                    <a:pt x="9466022" y="1548771"/>
                  </a:lnTo>
                  <a:lnTo>
                    <a:pt x="9460266" y="1591530"/>
                  </a:lnTo>
                  <a:lnTo>
                    <a:pt x="9444030" y="1629996"/>
                  </a:lnTo>
                  <a:lnTo>
                    <a:pt x="9418864" y="1662618"/>
                  </a:lnTo>
                  <a:lnTo>
                    <a:pt x="9386316" y="1687841"/>
                  </a:lnTo>
                  <a:lnTo>
                    <a:pt x="9347936" y="1704114"/>
                  </a:lnTo>
                  <a:lnTo>
                    <a:pt x="9305274" y="1709883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28806" y="6348789"/>
            <a:ext cx="9158605" cy="106836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ctr">
              <a:lnSpc>
                <a:spcPts val="2630"/>
              </a:lnSpc>
              <a:spcBef>
                <a:spcPts val="395"/>
              </a:spcBef>
            </a:pPr>
            <a:r>
              <a:rPr lang="en-US" sz="2800" spc="300" dirty="0" err="1"/>
              <a:t>Penilaian</a:t>
            </a:r>
            <a:r>
              <a:rPr lang="en-US" sz="2800" spc="300" dirty="0"/>
              <a:t> </a:t>
            </a:r>
            <a:r>
              <a:rPr lang="en-US" sz="2800" spc="300" dirty="0" err="1"/>
              <a:t>kesesuaian</a:t>
            </a:r>
            <a:r>
              <a:rPr lang="en-US" sz="2800" spc="300" dirty="0"/>
              <a:t> </a:t>
            </a:r>
            <a:r>
              <a:rPr lang="en-US" sz="2800" spc="300" dirty="0" err="1"/>
              <a:t>lahan</a:t>
            </a:r>
            <a:r>
              <a:rPr lang="en-US" sz="2800" spc="300" dirty="0"/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karakteristik</a:t>
            </a:r>
            <a:r>
              <a:rPr lang="en-US" sz="2800" spc="300" dirty="0"/>
              <a:t> </a:t>
            </a:r>
            <a:r>
              <a:rPr lang="en-US" sz="2800" spc="300" dirty="0" err="1"/>
              <a:t>salinitas</a:t>
            </a:r>
            <a:r>
              <a:rPr lang="en-US" sz="2800" spc="300" dirty="0"/>
              <a:t> </a:t>
            </a:r>
            <a:r>
              <a:rPr lang="en-US" sz="2800" spc="300" dirty="0" err="1"/>
              <a:t>untuk</a:t>
            </a:r>
            <a:r>
              <a:rPr lang="en-US" sz="2800" spc="300" dirty="0"/>
              <a:t> </a:t>
            </a:r>
            <a:r>
              <a:rPr lang="en-US" sz="2800" spc="300" dirty="0" err="1"/>
              <a:t>seluruh</a:t>
            </a:r>
            <a:r>
              <a:rPr lang="en-US" sz="2800" spc="300" dirty="0"/>
              <a:t>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S1 (</a:t>
            </a:r>
            <a:r>
              <a:rPr lang="en-US" sz="2800" spc="300" dirty="0" err="1"/>
              <a:t>sangat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). </a:t>
            </a:r>
            <a:endParaRPr sz="2800" spc="300" dirty="0"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745264" y="2176141"/>
            <a:ext cx="9465945" cy="963294"/>
          </a:xfrm>
          <a:custGeom>
            <a:avLst/>
            <a:gdLst/>
            <a:ahLst/>
            <a:cxnLst/>
            <a:rect l="l" t="t" r="r" b="b"/>
            <a:pathLst>
              <a:path w="9465944" h="963294">
                <a:moveTo>
                  <a:pt x="9465799" y="963234"/>
                </a:moveTo>
                <a:lnTo>
                  <a:pt x="0" y="963234"/>
                </a:lnTo>
                <a:lnTo>
                  <a:pt x="0" y="0"/>
                </a:lnTo>
                <a:lnTo>
                  <a:pt x="9465799" y="0"/>
                </a:lnTo>
                <a:lnTo>
                  <a:pt x="9465799" y="96323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38278" y="2212333"/>
            <a:ext cx="9119235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5080">
              <a:lnSpc>
                <a:spcPts val="3080"/>
              </a:lnSpc>
              <a:spcBef>
                <a:spcPts val="434"/>
              </a:spcBef>
              <a:tabLst>
                <a:tab pos="984250" algn="l"/>
                <a:tab pos="1894839" algn="l"/>
                <a:tab pos="1971039" algn="l"/>
                <a:tab pos="3267710" algn="l"/>
                <a:tab pos="3781425" algn="l"/>
                <a:tab pos="4785360" algn="l"/>
                <a:tab pos="4902835" algn="l"/>
                <a:tab pos="6029960" algn="l"/>
                <a:tab pos="7080884" algn="l"/>
                <a:tab pos="7392034" algn="l"/>
              </a:tabLst>
            </a:pPr>
            <a:r>
              <a:rPr sz="2800" spc="335" dirty="0">
                <a:solidFill>
                  <a:srgbClr val="463C37"/>
                </a:solidFill>
                <a:cs typeface="Arial"/>
              </a:rPr>
              <a:t>Kualita</a:t>
            </a:r>
            <a:r>
              <a:rPr sz="2800" dirty="0">
                <a:solidFill>
                  <a:srgbClr val="463C37"/>
                </a:solidFill>
                <a:cs typeface="Arial"/>
              </a:rPr>
              <a:t>s	</a:t>
            </a:r>
            <a:r>
              <a:rPr sz="2800" spc="335" dirty="0">
                <a:solidFill>
                  <a:srgbClr val="463C37"/>
                </a:solidFill>
                <a:cs typeface="Arial"/>
              </a:rPr>
              <a:t>laha</a:t>
            </a:r>
            <a:r>
              <a:rPr sz="2800" dirty="0">
                <a:solidFill>
                  <a:srgbClr val="463C37"/>
                </a:solidFill>
                <a:cs typeface="Arial"/>
              </a:rPr>
              <a:t>n	t</a:t>
            </a:r>
            <a:r>
              <a:rPr sz="2800" spc="-445" dirty="0">
                <a:solidFill>
                  <a:srgbClr val="463C37"/>
                </a:solidFill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cs typeface="Arial"/>
              </a:rPr>
              <a:t>ingka</a:t>
            </a:r>
            <a:r>
              <a:rPr sz="2800" dirty="0">
                <a:solidFill>
                  <a:srgbClr val="463C37"/>
                </a:solidFill>
                <a:cs typeface="Arial"/>
              </a:rPr>
              <a:t>t		</a:t>
            </a:r>
            <a:r>
              <a:rPr sz="2800" spc="335" dirty="0">
                <a:solidFill>
                  <a:srgbClr val="463C37"/>
                </a:solidFill>
                <a:cs typeface="Arial"/>
              </a:rPr>
              <a:t>toksisita</a:t>
            </a:r>
            <a:r>
              <a:rPr sz="2800" dirty="0">
                <a:solidFill>
                  <a:srgbClr val="463C37"/>
                </a:solidFill>
                <a:cs typeface="Arial"/>
              </a:rPr>
              <a:t>s	</a:t>
            </a:r>
            <a:r>
              <a:rPr sz="2800" spc="335" dirty="0">
                <a:solidFill>
                  <a:srgbClr val="463C37"/>
                </a:solidFill>
                <a:cs typeface="Arial"/>
              </a:rPr>
              <a:t>ditentuka</a:t>
            </a:r>
            <a:r>
              <a:rPr sz="2800" dirty="0">
                <a:solidFill>
                  <a:srgbClr val="463C37"/>
                </a:solidFill>
                <a:cs typeface="Arial"/>
              </a:rPr>
              <a:t>n  </a:t>
            </a:r>
            <a:r>
              <a:rPr sz="2800" spc="250" dirty="0">
                <a:solidFill>
                  <a:srgbClr val="463C37"/>
                </a:solidFill>
                <a:cs typeface="Arial"/>
              </a:rPr>
              <a:t>oleh	</a:t>
            </a:r>
            <a:r>
              <a:rPr sz="2800" spc="165" dirty="0">
                <a:solidFill>
                  <a:srgbClr val="463C37"/>
                </a:solidFill>
                <a:cs typeface="Arial"/>
              </a:rPr>
              <a:t>ni</a:t>
            </a:r>
            <a:r>
              <a:rPr sz="2800" spc="-445" dirty="0">
                <a:solidFill>
                  <a:srgbClr val="463C37"/>
                </a:solidFill>
                <a:cs typeface="Arial"/>
              </a:rPr>
              <a:t> </a:t>
            </a:r>
            <a:r>
              <a:rPr sz="2800" spc="165" dirty="0">
                <a:solidFill>
                  <a:srgbClr val="463C37"/>
                </a:solidFill>
                <a:cs typeface="Arial"/>
              </a:rPr>
              <a:t>la</a:t>
            </a:r>
            <a:r>
              <a:rPr sz="2800" spc="-445" dirty="0">
                <a:solidFill>
                  <a:srgbClr val="463C37"/>
                </a:solidFill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cs typeface="Arial"/>
              </a:rPr>
              <a:t>i		</a:t>
            </a:r>
            <a:r>
              <a:rPr sz="2800" spc="295" dirty="0">
                <a:solidFill>
                  <a:srgbClr val="463C37"/>
                </a:solidFill>
                <a:cs typeface="Arial"/>
              </a:rPr>
              <a:t>salinitas	</a:t>
            </a:r>
            <a:r>
              <a:rPr sz="2800" spc="250" dirty="0">
                <a:solidFill>
                  <a:srgbClr val="463C37"/>
                </a:solidFill>
                <a:cs typeface="Arial"/>
              </a:rPr>
              <a:t>atau	</a:t>
            </a:r>
            <a:r>
              <a:rPr sz="2800" spc="265" dirty="0">
                <a:solidFill>
                  <a:srgbClr val="463C37"/>
                </a:solidFill>
                <a:cs typeface="Arial"/>
              </a:rPr>
              <a:t>kadar	garam	</a:t>
            </a:r>
            <a:r>
              <a:rPr sz="2800" spc="275" dirty="0">
                <a:solidFill>
                  <a:srgbClr val="463C37"/>
                </a:solidFill>
                <a:cs typeface="Arial"/>
              </a:rPr>
              <a:t>tanah.</a:t>
            </a:r>
            <a:endParaRPr sz="2800" dirty="0"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78635" y="2657675"/>
            <a:ext cx="6348095" cy="3438525"/>
            <a:chOff x="5978635" y="2657675"/>
            <a:chExt cx="6348095" cy="3438525"/>
          </a:xfrm>
        </p:grpSpPr>
        <p:sp>
          <p:nvSpPr>
            <p:cNvPr id="29" name="object 29"/>
            <p:cNvSpPr/>
            <p:nvPr/>
          </p:nvSpPr>
          <p:spPr>
            <a:xfrm>
              <a:off x="5978635" y="2752969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596" y="2657675"/>
              <a:ext cx="143211" cy="19058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207233" y="5143529"/>
              <a:ext cx="47625" cy="833755"/>
            </a:xfrm>
            <a:custGeom>
              <a:avLst/>
              <a:gdLst/>
              <a:ahLst/>
              <a:cxnLst/>
              <a:rect l="l" t="t" r="r" b="b"/>
              <a:pathLst>
                <a:path w="47625" h="833754">
                  <a:moveTo>
                    <a:pt x="0" y="169898"/>
                  </a:moveTo>
                  <a:lnTo>
                    <a:pt x="0" y="20661"/>
                  </a:lnTo>
                  <a:lnTo>
                    <a:pt x="26970" y="0"/>
                  </a:lnTo>
                  <a:lnTo>
                    <a:pt x="30007" y="604"/>
                  </a:lnTo>
                  <a:lnTo>
                    <a:pt x="47624" y="169898"/>
                  </a:lnTo>
                  <a:lnTo>
                    <a:pt x="47020" y="172936"/>
                  </a:lnTo>
                  <a:lnTo>
                    <a:pt x="26970" y="190559"/>
                  </a:lnTo>
                  <a:lnTo>
                    <a:pt x="20654" y="190559"/>
                  </a:lnTo>
                  <a:lnTo>
                    <a:pt x="0" y="169898"/>
                  </a:lnTo>
                  <a:close/>
                </a:path>
                <a:path w="47625" h="833754">
                  <a:moveTo>
                    <a:pt x="0" y="408097"/>
                  </a:moveTo>
                  <a:lnTo>
                    <a:pt x="0" y="258860"/>
                  </a:lnTo>
                  <a:lnTo>
                    <a:pt x="20654" y="238199"/>
                  </a:lnTo>
                  <a:lnTo>
                    <a:pt x="26970" y="238199"/>
                  </a:lnTo>
                  <a:lnTo>
                    <a:pt x="47624" y="408097"/>
                  </a:lnTo>
                  <a:lnTo>
                    <a:pt x="47020" y="411136"/>
                  </a:lnTo>
                  <a:lnTo>
                    <a:pt x="26970" y="428758"/>
                  </a:lnTo>
                  <a:lnTo>
                    <a:pt x="20654" y="428758"/>
                  </a:lnTo>
                  <a:lnTo>
                    <a:pt x="0" y="408097"/>
                  </a:lnTo>
                  <a:close/>
                </a:path>
                <a:path w="47625" h="833754">
                  <a:moveTo>
                    <a:pt x="0" y="646297"/>
                  </a:moveTo>
                  <a:lnTo>
                    <a:pt x="0" y="497060"/>
                  </a:lnTo>
                  <a:lnTo>
                    <a:pt x="20654" y="476398"/>
                  </a:lnTo>
                  <a:lnTo>
                    <a:pt x="26970" y="476398"/>
                  </a:lnTo>
                  <a:lnTo>
                    <a:pt x="47624" y="646297"/>
                  </a:lnTo>
                  <a:lnTo>
                    <a:pt x="47020" y="649335"/>
                  </a:lnTo>
                  <a:lnTo>
                    <a:pt x="26970" y="666958"/>
                  </a:lnTo>
                  <a:lnTo>
                    <a:pt x="20654" y="666958"/>
                  </a:lnTo>
                  <a:lnTo>
                    <a:pt x="0" y="646297"/>
                  </a:lnTo>
                  <a:close/>
                </a:path>
                <a:path w="47625" h="833754">
                  <a:moveTo>
                    <a:pt x="0" y="812804"/>
                  </a:moveTo>
                  <a:lnTo>
                    <a:pt x="0" y="735259"/>
                  </a:lnTo>
                  <a:lnTo>
                    <a:pt x="20654" y="714598"/>
                  </a:lnTo>
                  <a:lnTo>
                    <a:pt x="26970" y="714598"/>
                  </a:lnTo>
                  <a:lnTo>
                    <a:pt x="47624" y="812804"/>
                  </a:lnTo>
                  <a:lnTo>
                    <a:pt x="47020" y="815843"/>
                  </a:lnTo>
                  <a:lnTo>
                    <a:pt x="26970" y="833466"/>
                  </a:lnTo>
                  <a:lnTo>
                    <a:pt x="20654" y="833466"/>
                  </a:lnTo>
                  <a:lnTo>
                    <a:pt x="0" y="812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35791" y="5953177"/>
              <a:ext cx="190510" cy="1429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object 30"/>
          <p:cNvGrpSpPr/>
          <p:nvPr/>
        </p:nvGrpSpPr>
        <p:grpSpPr>
          <a:xfrm>
            <a:off x="12576719" y="3990340"/>
            <a:ext cx="191135" cy="543560"/>
            <a:chOff x="12332000" y="5143547"/>
            <a:chExt cx="191135" cy="543560"/>
          </a:xfrm>
        </p:grpSpPr>
        <p:sp>
          <p:nvSpPr>
            <p:cNvPr id="36" name="object 31"/>
            <p:cNvSpPr/>
            <p:nvPr/>
          </p:nvSpPr>
          <p:spPr>
            <a:xfrm>
              <a:off x="12403465" y="5143547"/>
              <a:ext cx="47625" cy="424180"/>
            </a:xfrm>
            <a:custGeom>
              <a:avLst/>
              <a:gdLst/>
              <a:ahLst/>
              <a:cxnLst/>
              <a:rect l="l" t="t" r="r" b="b"/>
              <a:pathLst>
                <a:path w="47625" h="424179">
                  <a:moveTo>
                    <a:pt x="0" y="170125"/>
                  </a:moveTo>
                  <a:lnTo>
                    <a:pt x="0" y="20688"/>
                  </a:lnTo>
                  <a:lnTo>
                    <a:pt x="26970" y="0"/>
                  </a:lnTo>
                  <a:lnTo>
                    <a:pt x="30007" y="605"/>
                  </a:lnTo>
                  <a:lnTo>
                    <a:pt x="47624" y="170125"/>
                  </a:lnTo>
                  <a:lnTo>
                    <a:pt x="47020" y="173167"/>
                  </a:lnTo>
                  <a:lnTo>
                    <a:pt x="26970" y="190813"/>
                  </a:lnTo>
                  <a:lnTo>
                    <a:pt x="20654" y="190813"/>
                  </a:lnTo>
                  <a:lnTo>
                    <a:pt x="0" y="170125"/>
                  </a:lnTo>
                  <a:close/>
                </a:path>
                <a:path w="47625" h="424179">
                  <a:moveTo>
                    <a:pt x="0" y="403068"/>
                  </a:moveTo>
                  <a:lnTo>
                    <a:pt x="0" y="259206"/>
                  </a:lnTo>
                  <a:lnTo>
                    <a:pt x="20654" y="238517"/>
                  </a:lnTo>
                  <a:lnTo>
                    <a:pt x="26970" y="238517"/>
                  </a:lnTo>
                  <a:lnTo>
                    <a:pt x="47624" y="403068"/>
                  </a:lnTo>
                  <a:lnTo>
                    <a:pt x="47020" y="406111"/>
                  </a:lnTo>
                  <a:lnTo>
                    <a:pt x="26970" y="423757"/>
                  </a:lnTo>
                  <a:lnTo>
                    <a:pt x="20654" y="423757"/>
                  </a:lnTo>
                  <a:lnTo>
                    <a:pt x="0" y="403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32000" y="5543463"/>
              <a:ext cx="190554" cy="143086"/>
            </a:xfrm>
            <a:prstGeom prst="rect">
              <a:avLst/>
            </a:prstGeom>
          </p:spPr>
        </p:pic>
      </p:grpSp>
      <p:sp>
        <p:nvSpPr>
          <p:cNvPr id="45" name="object 28"/>
          <p:cNvSpPr/>
          <p:nvPr/>
        </p:nvSpPr>
        <p:spPr>
          <a:xfrm>
            <a:off x="7924799" y="1846044"/>
            <a:ext cx="9609735" cy="2223920"/>
          </a:xfrm>
          <a:custGeom>
            <a:avLst/>
            <a:gdLst/>
            <a:ahLst/>
            <a:cxnLst/>
            <a:rect l="l" t="t" r="r" b="b"/>
            <a:pathLst>
              <a:path w="9533890" h="1452879">
                <a:moveTo>
                  <a:pt x="9299929" y="1452760"/>
                </a:moveTo>
                <a:lnTo>
                  <a:pt x="233733" y="1452760"/>
                </a:lnTo>
                <a:lnTo>
                  <a:pt x="186712" y="1447991"/>
                </a:lnTo>
                <a:lnTo>
                  <a:pt x="142878" y="1434318"/>
                </a:lnTo>
                <a:lnTo>
                  <a:pt x="103180" y="1412693"/>
                </a:lnTo>
                <a:lnTo>
                  <a:pt x="68569" y="1384069"/>
                </a:lnTo>
                <a:lnTo>
                  <a:pt x="39995" y="1349398"/>
                </a:lnTo>
                <a:lnTo>
                  <a:pt x="18409" y="1309630"/>
                </a:lnTo>
                <a:lnTo>
                  <a:pt x="4760" y="1265719"/>
                </a:lnTo>
                <a:lnTo>
                  <a:pt x="0" y="1218615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5" y="103362"/>
                </a:lnTo>
                <a:lnTo>
                  <a:pt x="68569" y="68690"/>
                </a:lnTo>
                <a:lnTo>
                  <a:pt x="103180" y="40066"/>
                </a:lnTo>
                <a:lnTo>
                  <a:pt x="142878" y="18441"/>
                </a:lnTo>
                <a:lnTo>
                  <a:pt x="186712" y="4769"/>
                </a:lnTo>
                <a:lnTo>
                  <a:pt x="233733" y="0"/>
                </a:lnTo>
                <a:lnTo>
                  <a:pt x="9299929" y="0"/>
                </a:lnTo>
                <a:lnTo>
                  <a:pt x="9346950" y="4769"/>
                </a:lnTo>
                <a:lnTo>
                  <a:pt x="9390784" y="18441"/>
                </a:lnTo>
                <a:lnTo>
                  <a:pt x="9430482" y="40066"/>
                </a:lnTo>
                <a:lnTo>
                  <a:pt x="9465093" y="68690"/>
                </a:lnTo>
                <a:lnTo>
                  <a:pt x="9493667" y="103362"/>
                </a:lnTo>
                <a:lnTo>
                  <a:pt x="9515253" y="143129"/>
                </a:lnTo>
                <a:lnTo>
                  <a:pt x="9528902" y="187041"/>
                </a:lnTo>
                <a:lnTo>
                  <a:pt x="9533663" y="234144"/>
                </a:lnTo>
                <a:lnTo>
                  <a:pt x="9533663" y="1218615"/>
                </a:lnTo>
                <a:lnTo>
                  <a:pt x="9528902" y="1265719"/>
                </a:lnTo>
                <a:lnTo>
                  <a:pt x="9515253" y="1309630"/>
                </a:lnTo>
                <a:lnTo>
                  <a:pt x="9493667" y="1349398"/>
                </a:lnTo>
                <a:lnTo>
                  <a:pt x="9465093" y="1384069"/>
                </a:lnTo>
                <a:lnTo>
                  <a:pt x="9430482" y="1412693"/>
                </a:lnTo>
                <a:lnTo>
                  <a:pt x="9390784" y="1434318"/>
                </a:lnTo>
                <a:lnTo>
                  <a:pt x="9346950" y="1447991"/>
                </a:lnTo>
                <a:lnTo>
                  <a:pt x="9299929" y="145276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" name="object 28"/>
          <p:cNvSpPr/>
          <p:nvPr/>
        </p:nvSpPr>
        <p:spPr>
          <a:xfrm>
            <a:off x="7827916" y="7954087"/>
            <a:ext cx="10231484" cy="1561482"/>
          </a:xfrm>
          <a:custGeom>
            <a:avLst/>
            <a:gdLst/>
            <a:ahLst/>
            <a:cxnLst/>
            <a:rect l="l" t="t" r="r" b="b"/>
            <a:pathLst>
              <a:path w="9533890" h="1452879">
                <a:moveTo>
                  <a:pt x="9299929" y="1452760"/>
                </a:moveTo>
                <a:lnTo>
                  <a:pt x="233733" y="1452760"/>
                </a:lnTo>
                <a:lnTo>
                  <a:pt x="186712" y="1447991"/>
                </a:lnTo>
                <a:lnTo>
                  <a:pt x="142878" y="1434318"/>
                </a:lnTo>
                <a:lnTo>
                  <a:pt x="103180" y="1412693"/>
                </a:lnTo>
                <a:lnTo>
                  <a:pt x="68569" y="1384069"/>
                </a:lnTo>
                <a:lnTo>
                  <a:pt x="39995" y="1349398"/>
                </a:lnTo>
                <a:lnTo>
                  <a:pt x="18409" y="1309630"/>
                </a:lnTo>
                <a:lnTo>
                  <a:pt x="4760" y="1265719"/>
                </a:lnTo>
                <a:lnTo>
                  <a:pt x="0" y="1218615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5" y="103362"/>
                </a:lnTo>
                <a:lnTo>
                  <a:pt x="68569" y="68690"/>
                </a:lnTo>
                <a:lnTo>
                  <a:pt x="103180" y="40066"/>
                </a:lnTo>
                <a:lnTo>
                  <a:pt x="142878" y="18441"/>
                </a:lnTo>
                <a:lnTo>
                  <a:pt x="186712" y="4769"/>
                </a:lnTo>
                <a:lnTo>
                  <a:pt x="233733" y="0"/>
                </a:lnTo>
                <a:lnTo>
                  <a:pt x="9299929" y="0"/>
                </a:lnTo>
                <a:lnTo>
                  <a:pt x="9346950" y="4769"/>
                </a:lnTo>
                <a:lnTo>
                  <a:pt x="9390784" y="18441"/>
                </a:lnTo>
                <a:lnTo>
                  <a:pt x="9430482" y="40066"/>
                </a:lnTo>
                <a:lnTo>
                  <a:pt x="9465093" y="68690"/>
                </a:lnTo>
                <a:lnTo>
                  <a:pt x="9493667" y="103362"/>
                </a:lnTo>
                <a:lnTo>
                  <a:pt x="9515253" y="143129"/>
                </a:lnTo>
                <a:lnTo>
                  <a:pt x="9528902" y="187041"/>
                </a:lnTo>
                <a:lnTo>
                  <a:pt x="9533663" y="234144"/>
                </a:lnTo>
                <a:lnTo>
                  <a:pt x="9533663" y="1218615"/>
                </a:lnTo>
                <a:lnTo>
                  <a:pt x="9528902" y="1265719"/>
                </a:lnTo>
                <a:lnTo>
                  <a:pt x="9515253" y="1309630"/>
                </a:lnTo>
                <a:lnTo>
                  <a:pt x="9493667" y="1349398"/>
                </a:lnTo>
                <a:lnTo>
                  <a:pt x="9465093" y="1384069"/>
                </a:lnTo>
                <a:lnTo>
                  <a:pt x="9430482" y="1412693"/>
                </a:lnTo>
                <a:lnTo>
                  <a:pt x="9390784" y="1434318"/>
                </a:lnTo>
                <a:lnTo>
                  <a:pt x="9346950" y="1447991"/>
                </a:lnTo>
                <a:lnTo>
                  <a:pt x="9299929" y="145276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867" y="376329"/>
            <a:ext cx="17507668" cy="8761312"/>
            <a:chOff x="0" y="488465"/>
            <a:chExt cx="17507668" cy="8761312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9621" y="2209704"/>
              <a:ext cx="4612005" cy="1041400"/>
            </a:xfrm>
            <a:custGeom>
              <a:avLst/>
              <a:gdLst/>
              <a:ahLst/>
              <a:cxnLst/>
              <a:rect l="l" t="t" r="r" b="b"/>
              <a:pathLst>
                <a:path w="4612005" h="1041400">
                  <a:moveTo>
                    <a:pt x="4611681" y="1040973"/>
                  </a:moveTo>
                  <a:lnTo>
                    <a:pt x="0" y="1040973"/>
                  </a:lnTo>
                  <a:lnTo>
                    <a:pt x="0" y="0"/>
                  </a:lnTo>
                  <a:lnTo>
                    <a:pt x="4611681" y="0"/>
                  </a:lnTo>
                  <a:lnTo>
                    <a:pt x="4611681" y="104097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73143" y="6019838"/>
              <a:ext cx="9534525" cy="1437005"/>
            </a:xfrm>
            <a:custGeom>
              <a:avLst/>
              <a:gdLst/>
              <a:ahLst/>
              <a:cxnLst/>
              <a:rect l="l" t="t" r="r" b="b"/>
              <a:pathLst>
                <a:path w="9534525" h="1437004">
                  <a:moveTo>
                    <a:pt x="9300188" y="1436859"/>
                  </a:moveTo>
                  <a:lnTo>
                    <a:pt x="233740" y="1436859"/>
                  </a:lnTo>
                  <a:lnTo>
                    <a:pt x="186718" y="1432090"/>
                  </a:lnTo>
                  <a:lnTo>
                    <a:pt x="142882" y="1418417"/>
                  </a:lnTo>
                  <a:lnTo>
                    <a:pt x="103183" y="1396793"/>
                  </a:lnTo>
                  <a:lnTo>
                    <a:pt x="68571" y="1368169"/>
                  </a:lnTo>
                  <a:lnTo>
                    <a:pt x="39997" y="1333497"/>
                  </a:lnTo>
                  <a:lnTo>
                    <a:pt x="18410" y="1293729"/>
                  </a:lnTo>
                  <a:lnTo>
                    <a:pt x="4760" y="1249818"/>
                  </a:lnTo>
                  <a:lnTo>
                    <a:pt x="0" y="1202714"/>
                  </a:lnTo>
                  <a:lnTo>
                    <a:pt x="0" y="234144"/>
                  </a:lnTo>
                  <a:lnTo>
                    <a:pt x="4760" y="187041"/>
                  </a:lnTo>
                  <a:lnTo>
                    <a:pt x="18410" y="143129"/>
                  </a:lnTo>
                  <a:lnTo>
                    <a:pt x="39997" y="103362"/>
                  </a:lnTo>
                  <a:lnTo>
                    <a:pt x="68571" y="68690"/>
                  </a:lnTo>
                  <a:lnTo>
                    <a:pt x="103183" y="40066"/>
                  </a:lnTo>
                  <a:lnTo>
                    <a:pt x="142882" y="18441"/>
                  </a:lnTo>
                  <a:lnTo>
                    <a:pt x="186718" y="4769"/>
                  </a:lnTo>
                  <a:lnTo>
                    <a:pt x="233740" y="0"/>
                  </a:lnTo>
                  <a:lnTo>
                    <a:pt x="9300188" y="0"/>
                  </a:lnTo>
                  <a:lnTo>
                    <a:pt x="9347210" y="4769"/>
                  </a:lnTo>
                  <a:lnTo>
                    <a:pt x="9391045" y="18441"/>
                  </a:lnTo>
                  <a:lnTo>
                    <a:pt x="9430744" y="40066"/>
                  </a:lnTo>
                  <a:lnTo>
                    <a:pt x="9465356" y="68690"/>
                  </a:lnTo>
                  <a:lnTo>
                    <a:pt x="9493931" y="103362"/>
                  </a:lnTo>
                  <a:lnTo>
                    <a:pt x="9515518" y="143129"/>
                  </a:lnTo>
                  <a:lnTo>
                    <a:pt x="9529167" y="187041"/>
                  </a:lnTo>
                  <a:lnTo>
                    <a:pt x="9533928" y="234144"/>
                  </a:lnTo>
                  <a:lnTo>
                    <a:pt x="9533928" y="1202714"/>
                  </a:lnTo>
                  <a:lnTo>
                    <a:pt x="9529167" y="1249818"/>
                  </a:lnTo>
                  <a:lnTo>
                    <a:pt x="9515518" y="1293729"/>
                  </a:lnTo>
                  <a:lnTo>
                    <a:pt x="9493931" y="1333497"/>
                  </a:lnTo>
                  <a:lnTo>
                    <a:pt x="9465356" y="1368169"/>
                  </a:lnTo>
                  <a:lnTo>
                    <a:pt x="9430744" y="1396793"/>
                  </a:lnTo>
                  <a:lnTo>
                    <a:pt x="9391045" y="1418417"/>
                  </a:lnTo>
                  <a:lnTo>
                    <a:pt x="9347210" y="1432090"/>
                  </a:lnTo>
                  <a:lnTo>
                    <a:pt x="9300188" y="1436859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884140" y="116254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621" y="2209704"/>
            <a:ext cx="4612005" cy="1041400"/>
          </a:xfrm>
          <a:prstGeom prst="rect">
            <a:avLst/>
          </a:prstGeom>
        </p:spPr>
        <p:txBody>
          <a:bodyPr vert="horz" wrap="square" lIns="0" tIns="282575" rIns="0" bIns="0" rtlCol="0">
            <a:spAutoFit/>
          </a:bodyPr>
          <a:lstStyle/>
          <a:p>
            <a:pPr marL="440690">
              <a:lnSpc>
                <a:spcPct val="100000"/>
              </a:lnSpc>
              <a:spcBef>
                <a:spcPts val="2225"/>
              </a:spcBef>
              <a:tabLst>
                <a:tab pos="2103120" algn="l"/>
                <a:tab pos="334708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Bahay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Eros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i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eh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53790" y="5792985"/>
            <a:ext cx="6271010" cy="1014094"/>
            <a:chOff x="477353" y="3913335"/>
            <a:chExt cx="6271010" cy="1014094"/>
          </a:xfrm>
        </p:grpSpPr>
        <p:sp>
          <p:nvSpPr>
            <p:cNvPr id="13" name="object 13"/>
            <p:cNvSpPr/>
            <p:nvPr/>
          </p:nvSpPr>
          <p:spPr>
            <a:xfrm>
              <a:off x="5118764" y="4577471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5152" y="4521064"/>
              <a:ext cx="143211" cy="1905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7353" y="3913335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50168" y="6024380"/>
            <a:ext cx="14243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Leren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g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94871" y="3122788"/>
            <a:ext cx="194991" cy="2569524"/>
            <a:chOff x="3547715" y="3249269"/>
            <a:chExt cx="194991" cy="2569524"/>
          </a:xfrm>
        </p:grpSpPr>
        <p:sp>
          <p:nvSpPr>
            <p:cNvPr id="18" name="object 18"/>
            <p:cNvSpPr/>
            <p:nvPr/>
          </p:nvSpPr>
          <p:spPr>
            <a:xfrm flipH="1">
              <a:off x="3547715" y="3249269"/>
              <a:ext cx="75999" cy="2569524"/>
            </a:xfrm>
            <a:custGeom>
              <a:avLst/>
              <a:gdLst/>
              <a:ahLst/>
              <a:cxnLst/>
              <a:rect l="l" t="t" r="r" b="b"/>
              <a:pathLst>
                <a:path w="47625" h="605789">
                  <a:moveTo>
                    <a:pt x="0" y="169115"/>
                  </a:moveTo>
                  <a:lnTo>
                    <a:pt x="0" y="20565"/>
                  </a:lnTo>
                  <a:lnTo>
                    <a:pt x="26970" y="0"/>
                  </a:lnTo>
                  <a:lnTo>
                    <a:pt x="30007" y="601"/>
                  </a:lnTo>
                  <a:lnTo>
                    <a:pt x="47624" y="169115"/>
                  </a:lnTo>
                  <a:lnTo>
                    <a:pt x="47020" y="172139"/>
                  </a:lnTo>
                  <a:lnTo>
                    <a:pt x="26970" y="189681"/>
                  </a:lnTo>
                  <a:lnTo>
                    <a:pt x="20654" y="189681"/>
                  </a:lnTo>
                  <a:lnTo>
                    <a:pt x="0" y="169115"/>
                  </a:lnTo>
                  <a:close/>
                </a:path>
                <a:path w="47625" h="605789">
                  <a:moveTo>
                    <a:pt x="0" y="406216"/>
                  </a:moveTo>
                  <a:lnTo>
                    <a:pt x="0" y="257667"/>
                  </a:lnTo>
                  <a:lnTo>
                    <a:pt x="20654" y="237101"/>
                  </a:lnTo>
                  <a:lnTo>
                    <a:pt x="26970" y="237101"/>
                  </a:lnTo>
                  <a:lnTo>
                    <a:pt x="47624" y="406216"/>
                  </a:lnTo>
                  <a:lnTo>
                    <a:pt x="47020" y="409240"/>
                  </a:lnTo>
                  <a:lnTo>
                    <a:pt x="26970" y="426782"/>
                  </a:lnTo>
                  <a:lnTo>
                    <a:pt x="20654" y="426782"/>
                  </a:lnTo>
                  <a:lnTo>
                    <a:pt x="0" y="406216"/>
                  </a:lnTo>
                  <a:close/>
                </a:path>
                <a:path w="47625" h="605789">
                  <a:moveTo>
                    <a:pt x="0" y="584901"/>
                  </a:moveTo>
                  <a:lnTo>
                    <a:pt x="0" y="494768"/>
                  </a:lnTo>
                  <a:lnTo>
                    <a:pt x="20654" y="474202"/>
                  </a:lnTo>
                  <a:lnTo>
                    <a:pt x="26970" y="474202"/>
                  </a:lnTo>
                  <a:lnTo>
                    <a:pt x="47624" y="584901"/>
                  </a:lnTo>
                  <a:lnTo>
                    <a:pt x="47020" y="587926"/>
                  </a:lnTo>
                  <a:lnTo>
                    <a:pt x="26970" y="605467"/>
                  </a:lnTo>
                  <a:lnTo>
                    <a:pt x="20654" y="605467"/>
                  </a:lnTo>
                  <a:lnTo>
                    <a:pt x="0" y="5849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2348" y="3830995"/>
              <a:ext cx="190358" cy="142323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951626" y="2515097"/>
            <a:ext cx="1681172" cy="190586"/>
            <a:chOff x="5978635" y="2657675"/>
            <a:chExt cx="1681172" cy="190586"/>
          </a:xfrm>
        </p:grpSpPr>
        <p:sp>
          <p:nvSpPr>
            <p:cNvPr id="26" name="object 26"/>
            <p:cNvSpPr/>
            <p:nvPr/>
          </p:nvSpPr>
          <p:spPr>
            <a:xfrm>
              <a:off x="5978635" y="2752969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6596" y="2657675"/>
              <a:ext cx="143211" cy="19058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973717" y="7954087"/>
            <a:ext cx="10085683" cy="134331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algn="ctr"/>
            <a:r>
              <a:rPr lang="en-US" sz="2800" dirty="0" err="1" smtClean="0"/>
              <a:t>Penilaian</a:t>
            </a:r>
            <a:r>
              <a:rPr lang="en-US" sz="2800" dirty="0" smtClean="0"/>
              <a:t> </a:t>
            </a:r>
            <a:r>
              <a:rPr lang="en-US" sz="2800" dirty="0" err="1"/>
              <a:t>kesesuaian</a:t>
            </a:r>
            <a:r>
              <a:rPr lang="en-US" sz="2800" dirty="0"/>
              <a:t> </a:t>
            </a:r>
            <a:r>
              <a:rPr lang="en-US" sz="2800" dirty="0" err="1"/>
              <a:t>lahan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karakteristik</a:t>
            </a:r>
            <a:r>
              <a:rPr lang="en-US" sz="2800" dirty="0"/>
              <a:t> </a:t>
            </a:r>
            <a:r>
              <a:rPr lang="en-US" sz="2800" dirty="0" err="1"/>
              <a:t>lereng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seluruh</a:t>
            </a:r>
            <a:r>
              <a:rPr lang="en-US" sz="2800" dirty="0"/>
              <a:t> </a:t>
            </a:r>
            <a:r>
              <a:rPr lang="en-US" sz="2800" dirty="0" err="1"/>
              <a:t>tanaman</a:t>
            </a:r>
            <a:r>
              <a:rPr lang="en-US" sz="2800" dirty="0"/>
              <a:t> (</a:t>
            </a:r>
            <a:r>
              <a:rPr lang="en-US" sz="2800" dirty="0" err="1"/>
              <a:t>kacang</a:t>
            </a:r>
            <a:r>
              <a:rPr lang="en-US" sz="2800" dirty="0"/>
              <a:t> </a:t>
            </a:r>
            <a:r>
              <a:rPr lang="en-US" sz="2800" dirty="0" err="1"/>
              <a:t>tanah</a:t>
            </a:r>
            <a:r>
              <a:rPr lang="en-US" sz="2800" dirty="0"/>
              <a:t>, </a:t>
            </a:r>
            <a:r>
              <a:rPr lang="en-US" sz="2800" dirty="0" err="1"/>
              <a:t>jagung</a:t>
            </a:r>
            <a:r>
              <a:rPr lang="en-US" sz="2800" dirty="0"/>
              <a:t>, </a:t>
            </a:r>
            <a:r>
              <a:rPr lang="en-US" sz="2800" dirty="0" err="1"/>
              <a:t>kedelai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sorgum</a:t>
            </a:r>
            <a:r>
              <a:rPr lang="en-US" sz="2800" dirty="0"/>
              <a:t>)  </a:t>
            </a:r>
            <a:r>
              <a:rPr lang="en-US" sz="2800" dirty="0" err="1"/>
              <a:t>tergolong</a:t>
            </a:r>
            <a:r>
              <a:rPr lang="en-US" sz="2800" dirty="0"/>
              <a:t> S2 </a:t>
            </a:r>
            <a:r>
              <a:rPr lang="en-US" sz="2800" dirty="0" err="1" smtClean="0"/>
              <a:t>samapai</a:t>
            </a:r>
            <a:r>
              <a:rPr lang="en-US" sz="2800" dirty="0" smtClean="0"/>
              <a:t> N(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/>
              <a:t>sesuai</a:t>
            </a:r>
            <a:r>
              <a:rPr lang="en-US" sz="2800" dirty="0" smtClean="0"/>
              <a:t>)</a:t>
            </a:r>
            <a:endParaRPr lang="en-US" sz="2800" b="1" dirty="0"/>
          </a:p>
        </p:txBody>
      </p:sp>
      <p:grpSp>
        <p:nvGrpSpPr>
          <p:cNvPr id="38" name="object 30"/>
          <p:cNvGrpSpPr/>
          <p:nvPr/>
        </p:nvGrpSpPr>
        <p:grpSpPr>
          <a:xfrm>
            <a:off x="12505254" y="7353300"/>
            <a:ext cx="191135" cy="543560"/>
            <a:chOff x="12332000" y="5143547"/>
            <a:chExt cx="191135" cy="543560"/>
          </a:xfrm>
        </p:grpSpPr>
        <p:sp>
          <p:nvSpPr>
            <p:cNvPr id="39" name="object 31"/>
            <p:cNvSpPr/>
            <p:nvPr/>
          </p:nvSpPr>
          <p:spPr>
            <a:xfrm>
              <a:off x="12403465" y="5143547"/>
              <a:ext cx="47625" cy="424180"/>
            </a:xfrm>
            <a:custGeom>
              <a:avLst/>
              <a:gdLst/>
              <a:ahLst/>
              <a:cxnLst/>
              <a:rect l="l" t="t" r="r" b="b"/>
              <a:pathLst>
                <a:path w="47625" h="424179">
                  <a:moveTo>
                    <a:pt x="0" y="170125"/>
                  </a:moveTo>
                  <a:lnTo>
                    <a:pt x="0" y="20688"/>
                  </a:lnTo>
                  <a:lnTo>
                    <a:pt x="26970" y="0"/>
                  </a:lnTo>
                  <a:lnTo>
                    <a:pt x="30007" y="605"/>
                  </a:lnTo>
                  <a:lnTo>
                    <a:pt x="47624" y="170125"/>
                  </a:lnTo>
                  <a:lnTo>
                    <a:pt x="47020" y="173167"/>
                  </a:lnTo>
                  <a:lnTo>
                    <a:pt x="26970" y="190813"/>
                  </a:lnTo>
                  <a:lnTo>
                    <a:pt x="20654" y="190813"/>
                  </a:lnTo>
                  <a:lnTo>
                    <a:pt x="0" y="170125"/>
                  </a:lnTo>
                  <a:close/>
                </a:path>
                <a:path w="47625" h="424179">
                  <a:moveTo>
                    <a:pt x="0" y="403068"/>
                  </a:moveTo>
                  <a:lnTo>
                    <a:pt x="0" y="259206"/>
                  </a:lnTo>
                  <a:lnTo>
                    <a:pt x="20654" y="238517"/>
                  </a:lnTo>
                  <a:lnTo>
                    <a:pt x="26970" y="238517"/>
                  </a:lnTo>
                  <a:lnTo>
                    <a:pt x="47624" y="403068"/>
                  </a:lnTo>
                  <a:lnTo>
                    <a:pt x="47020" y="406111"/>
                  </a:lnTo>
                  <a:lnTo>
                    <a:pt x="26970" y="423757"/>
                  </a:lnTo>
                  <a:lnTo>
                    <a:pt x="20654" y="423757"/>
                  </a:lnTo>
                  <a:lnTo>
                    <a:pt x="0" y="403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32000" y="5543463"/>
              <a:ext cx="190554" cy="143086"/>
            </a:xfrm>
            <a:prstGeom prst="rect">
              <a:avLst/>
            </a:prstGeom>
          </p:spPr>
        </p:pic>
      </p:grpSp>
      <p:sp>
        <p:nvSpPr>
          <p:cNvPr id="43" name="Rectangle 42"/>
          <p:cNvSpPr/>
          <p:nvPr/>
        </p:nvSpPr>
        <p:spPr>
          <a:xfrm>
            <a:off x="8054382" y="1900422"/>
            <a:ext cx="91973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spc="300" dirty="0" err="1" smtClean="0">
                <a:cs typeface="Arial"/>
              </a:rPr>
              <a:t>Bahaya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erosi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pada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daerah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penelitian</a:t>
            </a:r>
            <a:r>
              <a:rPr lang="en-US" sz="2000" spc="300" dirty="0" smtClean="0">
                <a:cs typeface="Arial"/>
              </a:rPr>
              <a:t>  </a:t>
            </a:r>
            <a:r>
              <a:rPr lang="en-US" sz="2000" spc="300" dirty="0" err="1" smtClean="0">
                <a:cs typeface="Arial"/>
              </a:rPr>
              <a:t>ditentukan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oleh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faktor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ea typeface="Calibri" panose="020F0502020204030204" pitchFamily="34" charset="0"/>
              </a:rPr>
              <a:t>Pendekatan</a:t>
            </a:r>
            <a:r>
              <a:rPr lang="en-US" sz="2000" spc="300" dirty="0" smtClean="0">
                <a:ea typeface="Calibri" panose="020F0502020204030204" pitchFamily="34" charset="0"/>
              </a:rPr>
              <a:t> </a:t>
            </a:r>
            <a:r>
              <a:rPr lang="en-US" sz="2000" spc="300" dirty="0" err="1" smtClean="0">
                <a:ea typeface="Calibri" panose="020F0502020204030204" pitchFamily="34" charset="0"/>
              </a:rPr>
              <a:t>untuk</a:t>
            </a:r>
            <a:r>
              <a:rPr lang="en-US" sz="2000" spc="300" dirty="0" smtClean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memprediksi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tingkat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bahaya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erosi</a:t>
            </a:r>
            <a:r>
              <a:rPr lang="en-US" sz="2000" spc="300" dirty="0">
                <a:ea typeface="Calibri" panose="020F0502020204030204" pitchFamily="34" charset="0"/>
              </a:rPr>
              <a:t> yang relative </a:t>
            </a:r>
            <a:r>
              <a:rPr lang="en-US" sz="2000" spc="300" dirty="0" err="1">
                <a:ea typeface="Calibri" panose="020F0502020204030204" pitchFamily="34" charset="0"/>
              </a:rPr>
              <a:t>lebih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mudah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dilakukan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 smtClean="0">
                <a:ea typeface="Calibri" panose="020F0502020204030204" pitchFamily="34" charset="0"/>
              </a:rPr>
              <a:t>yaitu</a:t>
            </a:r>
            <a:r>
              <a:rPr lang="en-US" sz="2000" spc="300" dirty="0" smtClean="0">
                <a:ea typeface="Calibri" panose="020F0502020204030204" pitchFamily="34" charset="0"/>
              </a:rPr>
              <a:t> </a:t>
            </a:r>
            <a:r>
              <a:rPr lang="en-US" sz="2000" spc="300" dirty="0" err="1" smtClean="0">
                <a:ea typeface="Calibri" panose="020F0502020204030204" pitchFamily="34" charset="0"/>
              </a:rPr>
              <a:t>dengan</a:t>
            </a:r>
            <a:r>
              <a:rPr lang="en-US" sz="2000" spc="300" dirty="0" smtClean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memperhatikan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permukaan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tanah</a:t>
            </a:r>
            <a:r>
              <a:rPr lang="en-US" sz="2000" spc="300" dirty="0">
                <a:ea typeface="Calibri" panose="020F0502020204030204" pitchFamily="34" charset="0"/>
              </a:rPr>
              <a:t> yang </a:t>
            </a:r>
            <a:r>
              <a:rPr lang="en-US" sz="2000" spc="300" dirty="0" err="1">
                <a:ea typeface="Calibri" panose="020F0502020204030204" pitchFamily="34" charset="0"/>
              </a:rPr>
              <a:t>hilang</a:t>
            </a:r>
            <a:r>
              <a:rPr lang="en-US" sz="2000" spc="300" dirty="0">
                <a:ea typeface="Calibri" panose="020F0502020204030204" pitchFamily="34" charset="0"/>
              </a:rPr>
              <a:t>, </a:t>
            </a:r>
            <a:r>
              <a:rPr lang="en-US" sz="2000" spc="300" dirty="0" err="1">
                <a:ea typeface="Calibri" panose="020F0502020204030204" pitchFamily="34" charset="0"/>
              </a:rPr>
              <a:t>dibandingkan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dengan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tanah</a:t>
            </a:r>
            <a:r>
              <a:rPr lang="en-US" sz="2000" spc="300" dirty="0">
                <a:ea typeface="Calibri" panose="020F0502020204030204" pitchFamily="34" charset="0"/>
              </a:rPr>
              <a:t> yang </a:t>
            </a:r>
            <a:r>
              <a:rPr lang="en-US" sz="2000" spc="300" dirty="0" err="1">
                <a:ea typeface="Calibri" panose="020F0502020204030204" pitchFamily="34" charset="0"/>
              </a:rPr>
              <a:t>tidak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tererosi</a:t>
            </a:r>
            <a:r>
              <a:rPr lang="en-US" sz="2000" spc="300" dirty="0">
                <a:ea typeface="Calibri" panose="020F0502020204030204" pitchFamily="34" charset="0"/>
              </a:rPr>
              <a:t> yang </a:t>
            </a:r>
            <a:r>
              <a:rPr lang="en-US" sz="2000" spc="300" dirty="0" err="1">
                <a:ea typeface="Calibri" panose="020F0502020204030204" pitchFamily="34" charset="0"/>
              </a:rPr>
              <a:t>bisa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dicirikan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oleh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masih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adanya</a:t>
            </a:r>
            <a:r>
              <a:rPr lang="en-US" sz="2000" spc="300" dirty="0">
                <a:ea typeface="Calibri" panose="020F0502020204030204" pitchFamily="34" charset="0"/>
              </a:rPr>
              <a:t> horizon A. </a:t>
            </a:r>
            <a:endParaRPr lang="en-US" sz="2000" spc="300" dirty="0" smtClean="0">
              <a:ea typeface="Calibri" panose="020F0502020204030204" pitchFamily="34" charset="0"/>
            </a:endParaRPr>
          </a:p>
          <a:p>
            <a:pPr algn="ctr"/>
            <a:r>
              <a:rPr lang="en-US" sz="2000" spc="300" dirty="0" smtClean="0">
                <a:ea typeface="Calibri" panose="020F0502020204030204" pitchFamily="34" charset="0"/>
              </a:rPr>
              <a:t>(</a:t>
            </a:r>
            <a:r>
              <a:rPr lang="en-US" sz="2000" spc="300" dirty="0" err="1" smtClean="0">
                <a:ea typeface="Calibri" panose="020F0502020204030204" pitchFamily="34" charset="0"/>
              </a:rPr>
              <a:t>Ritung</a:t>
            </a:r>
            <a:r>
              <a:rPr lang="en-US" sz="2000" spc="300" dirty="0" smtClean="0">
                <a:ea typeface="Calibri" panose="020F0502020204030204" pitchFamily="34" charset="0"/>
              </a:rPr>
              <a:t> </a:t>
            </a:r>
            <a:r>
              <a:rPr lang="en-US" sz="2000" i="1" spc="300" dirty="0" smtClean="0">
                <a:ea typeface="Calibri" panose="020F0502020204030204" pitchFamily="34" charset="0"/>
              </a:rPr>
              <a:t>et,al.,2011</a:t>
            </a:r>
            <a:r>
              <a:rPr lang="en-US" sz="2000" i="1" spc="300" dirty="0" smtClean="0">
                <a:ea typeface="Calibri" panose="020F0502020204030204" pitchFamily="34" charset="0"/>
              </a:rPr>
              <a:t>). </a:t>
            </a:r>
            <a:endParaRPr lang="en-US" sz="2000" spc="300" dirty="0"/>
          </a:p>
        </p:txBody>
      </p:sp>
      <p:sp>
        <p:nvSpPr>
          <p:cNvPr id="44" name="object 28"/>
          <p:cNvSpPr/>
          <p:nvPr/>
        </p:nvSpPr>
        <p:spPr>
          <a:xfrm>
            <a:off x="7992110" y="4412982"/>
            <a:ext cx="9533890" cy="1255858"/>
          </a:xfrm>
          <a:custGeom>
            <a:avLst/>
            <a:gdLst/>
            <a:ahLst/>
            <a:cxnLst/>
            <a:rect l="l" t="t" r="r" b="b"/>
            <a:pathLst>
              <a:path w="9533890" h="1452879">
                <a:moveTo>
                  <a:pt x="9299929" y="1452760"/>
                </a:moveTo>
                <a:lnTo>
                  <a:pt x="233733" y="1452760"/>
                </a:lnTo>
                <a:lnTo>
                  <a:pt x="186712" y="1447991"/>
                </a:lnTo>
                <a:lnTo>
                  <a:pt x="142878" y="1434318"/>
                </a:lnTo>
                <a:lnTo>
                  <a:pt x="103180" y="1412693"/>
                </a:lnTo>
                <a:lnTo>
                  <a:pt x="68569" y="1384069"/>
                </a:lnTo>
                <a:lnTo>
                  <a:pt x="39995" y="1349398"/>
                </a:lnTo>
                <a:lnTo>
                  <a:pt x="18409" y="1309630"/>
                </a:lnTo>
                <a:lnTo>
                  <a:pt x="4760" y="1265719"/>
                </a:lnTo>
                <a:lnTo>
                  <a:pt x="0" y="1218615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5" y="103362"/>
                </a:lnTo>
                <a:lnTo>
                  <a:pt x="68569" y="68690"/>
                </a:lnTo>
                <a:lnTo>
                  <a:pt x="103180" y="40066"/>
                </a:lnTo>
                <a:lnTo>
                  <a:pt x="142878" y="18441"/>
                </a:lnTo>
                <a:lnTo>
                  <a:pt x="186712" y="4769"/>
                </a:lnTo>
                <a:lnTo>
                  <a:pt x="233733" y="0"/>
                </a:lnTo>
                <a:lnTo>
                  <a:pt x="9299929" y="0"/>
                </a:lnTo>
                <a:lnTo>
                  <a:pt x="9346950" y="4769"/>
                </a:lnTo>
                <a:lnTo>
                  <a:pt x="9390784" y="18441"/>
                </a:lnTo>
                <a:lnTo>
                  <a:pt x="9430482" y="40066"/>
                </a:lnTo>
                <a:lnTo>
                  <a:pt x="9465093" y="68690"/>
                </a:lnTo>
                <a:lnTo>
                  <a:pt x="9493667" y="103362"/>
                </a:lnTo>
                <a:lnTo>
                  <a:pt x="9515253" y="143129"/>
                </a:lnTo>
                <a:lnTo>
                  <a:pt x="9528902" y="187041"/>
                </a:lnTo>
                <a:lnTo>
                  <a:pt x="9533663" y="234144"/>
                </a:lnTo>
                <a:lnTo>
                  <a:pt x="9533663" y="1218615"/>
                </a:lnTo>
                <a:lnTo>
                  <a:pt x="9528902" y="1265719"/>
                </a:lnTo>
                <a:lnTo>
                  <a:pt x="9515253" y="1309630"/>
                </a:lnTo>
                <a:lnTo>
                  <a:pt x="9493667" y="1349398"/>
                </a:lnTo>
                <a:lnTo>
                  <a:pt x="9465093" y="1384069"/>
                </a:lnTo>
                <a:lnTo>
                  <a:pt x="9430482" y="1412693"/>
                </a:lnTo>
                <a:lnTo>
                  <a:pt x="9390784" y="1434318"/>
                </a:lnTo>
                <a:lnTo>
                  <a:pt x="9346950" y="1447991"/>
                </a:lnTo>
                <a:lnTo>
                  <a:pt x="9299929" y="145276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9"/>
          <p:cNvSpPr txBox="1"/>
          <p:nvPr/>
        </p:nvSpPr>
        <p:spPr>
          <a:xfrm>
            <a:off x="8159888" y="4366060"/>
            <a:ext cx="9139555" cy="11022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ctr">
              <a:lnSpc>
                <a:spcPts val="2630"/>
              </a:lnSpc>
              <a:spcBef>
                <a:spcPts val="395"/>
              </a:spcBef>
            </a:pP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Penilaian 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kesesuaian </a:t>
            </a:r>
            <a:r>
              <a:rPr sz="2400" spc="225" dirty="0">
                <a:solidFill>
                  <a:srgbClr val="463C37"/>
                </a:solidFill>
                <a:latin typeface="Arial"/>
                <a:cs typeface="Arial"/>
              </a:rPr>
              <a:t>lahan 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berdasarkan </a:t>
            </a:r>
            <a:r>
              <a:rPr sz="2400" spc="260" dirty="0" err="1">
                <a:solidFill>
                  <a:srgbClr val="463C37"/>
                </a:solidFill>
                <a:latin typeface="Arial"/>
                <a:cs typeface="Arial"/>
              </a:rPr>
              <a:t>karakteristik</a:t>
            </a:r>
            <a:r>
              <a:rPr sz="2400" spc="26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spc="260" dirty="0" err="1" smtClean="0">
                <a:solidFill>
                  <a:srgbClr val="463C37"/>
                </a:solidFill>
                <a:latin typeface="Arial"/>
                <a:cs typeface="Arial"/>
              </a:rPr>
              <a:t>Bahaya</a:t>
            </a:r>
            <a:r>
              <a:rPr lang="en-US" sz="2400" spc="26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spc="260" dirty="0" err="1" smtClean="0">
                <a:solidFill>
                  <a:srgbClr val="463C37"/>
                </a:solidFill>
                <a:latin typeface="Arial"/>
                <a:cs typeface="Arial"/>
              </a:rPr>
              <a:t>erosi</a:t>
            </a:r>
            <a:r>
              <a:rPr lang="en-US" sz="2400" spc="26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25" dirty="0" err="1" smtClean="0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2400" spc="225" dirty="0" smtClean="0">
                <a:solidFill>
                  <a:srgbClr val="463C37"/>
                </a:solidFill>
                <a:latin typeface="Arial"/>
                <a:cs typeface="Arial"/>
              </a:rPr>
              <a:t>  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seluruh</a:t>
            </a:r>
            <a:r>
              <a:rPr sz="2400" spc="111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0" dirty="0" err="1">
                <a:solidFill>
                  <a:srgbClr val="463C37"/>
                </a:solidFill>
                <a:latin typeface="Arial"/>
                <a:cs typeface="Arial"/>
              </a:rPr>
              <a:t>tanaman</a:t>
            </a:r>
            <a:r>
              <a:rPr sz="2400" spc="111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0" dirty="0" err="1" smtClean="0">
                <a:solidFill>
                  <a:srgbClr val="463C37"/>
                </a:solidFill>
                <a:latin typeface="Arial"/>
                <a:cs typeface="Arial"/>
              </a:rPr>
              <a:t>tergolong</a:t>
            </a:r>
            <a:r>
              <a:rPr lang="en-US" sz="2400" spc="25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</a:p>
          <a:p>
            <a:pPr marL="12700" marR="5080" algn="ctr">
              <a:lnSpc>
                <a:spcPts val="2630"/>
              </a:lnSpc>
              <a:spcBef>
                <a:spcPts val="395"/>
              </a:spcBef>
            </a:pPr>
            <a:r>
              <a:rPr sz="2400" dirty="0" smtClean="0">
                <a:solidFill>
                  <a:srgbClr val="463C37"/>
                </a:solidFill>
                <a:latin typeface="Arial"/>
                <a:cs typeface="Arial"/>
              </a:rPr>
              <a:t>S</a:t>
            </a:r>
            <a:r>
              <a:rPr lang="en-US" sz="2400" dirty="0" smtClean="0">
                <a:solidFill>
                  <a:srgbClr val="463C37"/>
                </a:solidFill>
                <a:latin typeface="Arial"/>
                <a:cs typeface="Arial"/>
              </a:rPr>
              <a:t>3</a:t>
            </a:r>
            <a:r>
              <a:rPr sz="2400" spc="45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dirty="0" smtClean="0">
                <a:solidFill>
                  <a:srgbClr val="463C37"/>
                </a:solidFill>
                <a:latin typeface="Arial"/>
                <a:cs typeface="Arial"/>
              </a:rPr>
              <a:t>(</a:t>
            </a:r>
            <a:r>
              <a:rPr sz="2400" spc="240" dirty="0" err="1" smtClean="0">
                <a:solidFill>
                  <a:srgbClr val="463C37"/>
                </a:solidFill>
                <a:latin typeface="Arial"/>
                <a:cs typeface="Arial"/>
              </a:rPr>
              <a:t>sesuai</a:t>
            </a:r>
            <a:r>
              <a:rPr lang="en-US" sz="2400" spc="240" dirty="0" smtClean="0">
                <a:solidFill>
                  <a:srgbClr val="463C37"/>
                </a:solidFill>
                <a:latin typeface="Arial"/>
                <a:cs typeface="Arial"/>
              </a:rPr>
              <a:t> marginal</a:t>
            </a:r>
            <a:r>
              <a:rPr sz="2400" spc="240" dirty="0" smtClean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r>
              <a:rPr sz="2400" spc="57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25" dirty="0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2400" spc="5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seluruh</a:t>
            </a:r>
            <a:r>
              <a:rPr sz="2400" spc="57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5" dirty="0">
                <a:solidFill>
                  <a:srgbClr val="463C37"/>
                </a:solidFill>
                <a:latin typeface="Arial"/>
                <a:cs typeface="Arial"/>
              </a:rPr>
              <a:t>tanaman.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54382" y="6094504"/>
            <a:ext cx="97014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3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hasil</a:t>
            </a:r>
            <a:r>
              <a:rPr lang="en-US" sz="2800" spc="300" dirty="0"/>
              <a:t> </a:t>
            </a:r>
            <a:r>
              <a:rPr lang="en-US" sz="2800" spc="300" dirty="0" err="1"/>
              <a:t>pengamatan</a:t>
            </a:r>
            <a:r>
              <a:rPr lang="en-US" sz="2800" spc="300" dirty="0"/>
              <a:t> di </a:t>
            </a:r>
            <a:r>
              <a:rPr lang="en-US" sz="2800" spc="300" dirty="0" err="1"/>
              <a:t>lapangan</a:t>
            </a:r>
            <a:r>
              <a:rPr lang="en-US" sz="2800" spc="300" dirty="0"/>
              <a:t> </a:t>
            </a:r>
            <a:r>
              <a:rPr lang="en-US" sz="2800" spc="300" dirty="0">
                <a:cs typeface="Times New Roman" panose="02020603050405020304" pitchFamily="18" charset="0"/>
              </a:rPr>
              <a:t>d</a:t>
            </a:r>
            <a:r>
              <a:rPr lang="en-US" sz="2800" spc="3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 </a:t>
            </a:r>
            <a:r>
              <a:rPr lang="en-US" sz="2800" spc="300" dirty="0" err="1"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sz="2800" spc="3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2800" spc="3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kelas</a:t>
            </a:r>
            <a:r>
              <a:rPr lang="en-US" sz="2800" spc="3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  <a:cs typeface="Times New Roman" panose="02020603050405020304" pitchFamily="18" charset="0"/>
              </a:rPr>
              <a:t>lereng</a:t>
            </a:r>
            <a:r>
              <a:rPr lang="en-US" sz="2800" spc="3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  <a:cs typeface="Times New Roman" panose="02020603050405020304" pitchFamily="18" charset="0"/>
              </a:rPr>
              <a:t>berkisar</a:t>
            </a:r>
            <a:r>
              <a:rPr lang="en-US" sz="2800" spc="300" dirty="0">
                <a:ea typeface="Calibri" panose="020F0502020204030204" pitchFamily="34" charset="0"/>
                <a:cs typeface="Times New Roman" panose="02020603050405020304" pitchFamily="18" charset="0"/>
              </a:rPr>
              <a:t> 7% - 42%.</a:t>
            </a:r>
            <a:endParaRPr lang="en-US" sz="28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71"/>
            <a:ext cx="17319625" cy="8761730"/>
            <a:chOff x="0" y="488471"/>
            <a:chExt cx="17319625" cy="87617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71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9621" y="2209710"/>
              <a:ext cx="4612005" cy="1041400"/>
            </a:xfrm>
            <a:custGeom>
              <a:avLst/>
              <a:gdLst/>
              <a:ahLst/>
              <a:cxnLst/>
              <a:rect l="l" t="t" r="r" b="b"/>
              <a:pathLst>
                <a:path w="4612005" h="1041400">
                  <a:moveTo>
                    <a:pt x="4611681" y="1040973"/>
                  </a:moveTo>
                  <a:lnTo>
                    <a:pt x="0" y="1040973"/>
                  </a:lnTo>
                  <a:lnTo>
                    <a:pt x="0" y="0"/>
                  </a:lnTo>
                  <a:lnTo>
                    <a:pt x="4611681" y="0"/>
                  </a:lnTo>
                  <a:lnTo>
                    <a:pt x="4611681" y="104097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91094" y="4890432"/>
              <a:ext cx="9528175" cy="2026920"/>
            </a:xfrm>
            <a:custGeom>
              <a:avLst/>
              <a:gdLst/>
              <a:ahLst/>
              <a:cxnLst/>
              <a:rect l="l" t="t" r="r" b="b"/>
              <a:pathLst>
                <a:path w="9528175" h="2026920">
                  <a:moveTo>
                    <a:pt x="9294339" y="2026521"/>
                  </a:moveTo>
                  <a:lnTo>
                    <a:pt x="233593" y="2026521"/>
                  </a:lnTo>
                  <a:lnTo>
                    <a:pt x="186600" y="2021752"/>
                  </a:lnTo>
                  <a:lnTo>
                    <a:pt x="142792" y="2008080"/>
                  </a:lnTo>
                  <a:lnTo>
                    <a:pt x="103118" y="1986455"/>
                  </a:lnTo>
                  <a:lnTo>
                    <a:pt x="68528" y="1957831"/>
                  </a:lnTo>
                  <a:lnTo>
                    <a:pt x="39971" y="1923159"/>
                  </a:lnTo>
                  <a:lnTo>
                    <a:pt x="18398" y="1883392"/>
                  </a:lnTo>
                  <a:lnTo>
                    <a:pt x="4757" y="1839480"/>
                  </a:lnTo>
                  <a:lnTo>
                    <a:pt x="0" y="179237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8" y="143129"/>
                  </a:lnTo>
                  <a:lnTo>
                    <a:pt x="39971" y="103362"/>
                  </a:lnTo>
                  <a:lnTo>
                    <a:pt x="68528" y="68690"/>
                  </a:lnTo>
                  <a:lnTo>
                    <a:pt x="103118" y="40066"/>
                  </a:lnTo>
                  <a:lnTo>
                    <a:pt x="142792" y="18441"/>
                  </a:lnTo>
                  <a:lnTo>
                    <a:pt x="186600" y="4769"/>
                  </a:lnTo>
                  <a:lnTo>
                    <a:pt x="233593" y="0"/>
                  </a:lnTo>
                  <a:lnTo>
                    <a:pt x="9294339" y="0"/>
                  </a:lnTo>
                  <a:lnTo>
                    <a:pt x="9341331" y="4769"/>
                  </a:lnTo>
                  <a:lnTo>
                    <a:pt x="9385139" y="18441"/>
                  </a:lnTo>
                  <a:lnTo>
                    <a:pt x="9424813" y="40066"/>
                  </a:lnTo>
                  <a:lnTo>
                    <a:pt x="9459403" y="68690"/>
                  </a:lnTo>
                  <a:lnTo>
                    <a:pt x="9487960" y="103362"/>
                  </a:lnTo>
                  <a:lnTo>
                    <a:pt x="9509533" y="143129"/>
                  </a:lnTo>
                  <a:lnTo>
                    <a:pt x="9523174" y="187041"/>
                  </a:lnTo>
                  <a:lnTo>
                    <a:pt x="9527932" y="234144"/>
                  </a:lnTo>
                  <a:lnTo>
                    <a:pt x="9527932" y="1792377"/>
                  </a:lnTo>
                  <a:lnTo>
                    <a:pt x="9523174" y="1839480"/>
                  </a:lnTo>
                  <a:lnTo>
                    <a:pt x="9509533" y="1883392"/>
                  </a:lnTo>
                  <a:lnTo>
                    <a:pt x="9487960" y="1923159"/>
                  </a:lnTo>
                  <a:lnTo>
                    <a:pt x="9459403" y="1957831"/>
                  </a:lnTo>
                  <a:lnTo>
                    <a:pt x="9424813" y="1986455"/>
                  </a:lnTo>
                  <a:lnTo>
                    <a:pt x="9385139" y="2008080"/>
                  </a:lnTo>
                  <a:lnTo>
                    <a:pt x="9341331" y="2021752"/>
                  </a:lnTo>
                  <a:lnTo>
                    <a:pt x="9294339" y="202652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72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202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621" y="2209710"/>
            <a:ext cx="4612005" cy="1041400"/>
          </a:xfrm>
          <a:prstGeom prst="rect">
            <a:avLst/>
          </a:prstGeom>
        </p:spPr>
        <p:txBody>
          <a:bodyPr vert="horz" wrap="square" lIns="0" tIns="282575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2225"/>
              </a:spcBef>
              <a:tabLst>
                <a:tab pos="2062480" algn="l"/>
                <a:tab pos="346710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Bahay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Banji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r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fh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7024" y="5017434"/>
            <a:ext cx="9138285" cy="172466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just">
              <a:lnSpc>
                <a:spcPts val="2630"/>
              </a:lnSpc>
              <a:spcBef>
                <a:spcPts val="395"/>
              </a:spcBef>
            </a:pP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Berdasarkan</a:t>
            </a:r>
            <a:r>
              <a:rPr sz="2400" spc="26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25" dirty="0">
                <a:solidFill>
                  <a:srgbClr val="463C37"/>
                </a:solidFill>
                <a:latin typeface="Arial"/>
                <a:cs typeface="Arial"/>
              </a:rPr>
              <a:t>hasil</a:t>
            </a:r>
            <a:r>
              <a:rPr sz="2400" spc="229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pengamatan</a:t>
            </a:r>
            <a:r>
              <a:rPr sz="2400" spc="26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463C37"/>
                </a:solidFill>
                <a:latin typeface="Arial"/>
                <a:cs typeface="Arial"/>
              </a:rPr>
              <a:t>di</a:t>
            </a:r>
            <a:r>
              <a:rPr sz="2400" spc="1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5" dirty="0" err="1">
                <a:solidFill>
                  <a:srgbClr val="463C37"/>
                </a:solidFill>
                <a:latin typeface="Arial"/>
                <a:cs typeface="Arial"/>
              </a:rPr>
              <a:t>lapangan</a:t>
            </a: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463C37"/>
                </a:solidFill>
                <a:latin typeface="Arial"/>
                <a:cs typeface="Arial"/>
              </a:rPr>
              <a:t>t</a:t>
            </a:r>
            <a:r>
              <a:rPr sz="2400" spc="210" dirty="0" err="1" smtClean="0">
                <a:solidFill>
                  <a:srgbClr val="463C37"/>
                </a:solidFill>
                <a:latin typeface="Arial"/>
                <a:cs typeface="Arial"/>
              </a:rPr>
              <a:t>idak</a:t>
            </a:r>
            <a:r>
              <a:rPr sz="2400" spc="21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1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ditemukan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adanya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bahaya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banjir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10" dirty="0">
                <a:solidFill>
                  <a:srgbClr val="463C37"/>
                </a:solidFill>
                <a:latin typeface="Arial"/>
                <a:cs typeface="Arial"/>
              </a:rPr>
              <a:t>pada</a:t>
            </a:r>
            <a:r>
              <a:rPr sz="2400" spc="21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daerah 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penelitian.</a:t>
            </a:r>
            <a:r>
              <a:rPr sz="2400" spc="26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Penilaian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ksesuaian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25" dirty="0">
                <a:solidFill>
                  <a:srgbClr val="463C37"/>
                </a:solidFill>
                <a:latin typeface="Arial"/>
                <a:cs typeface="Arial"/>
              </a:rPr>
              <a:t>lahan</a:t>
            </a:r>
            <a:r>
              <a:rPr sz="2400" spc="229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berdasarkan </a:t>
            </a:r>
            <a:r>
              <a:rPr sz="2400" spc="260" dirty="0">
                <a:solidFill>
                  <a:srgbClr val="463C37"/>
                </a:solidFill>
                <a:latin typeface="Arial"/>
                <a:cs typeface="Arial"/>
              </a:rPr>
              <a:t> karakteristik</a:t>
            </a:r>
            <a:r>
              <a:rPr sz="2400" spc="26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bahaya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banjir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25" dirty="0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2400" spc="229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seluruh</a:t>
            </a:r>
            <a:r>
              <a:rPr sz="2400" spc="2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tanaman </a:t>
            </a:r>
            <a:r>
              <a:rPr sz="2400" spc="2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tergolong</a:t>
            </a:r>
            <a:r>
              <a:rPr sz="2400" spc="5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3C37"/>
                </a:solidFill>
                <a:latin typeface="Arial"/>
                <a:cs typeface="Arial"/>
              </a:rPr>
              <a:t>S</a:t>
            </a:r>
            <a:r>
              <a:rPr sz="2400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3C37"/>
                </a:solidFill>
                <a:latin typeface="Arial"/>
                <a:cs typeface="Arial"/>
              </a:rPr>
              <a:t>1</a:t>
            </a:r>
            <a:r>
              <a:rPr sz="2400" spc="5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3C37"/>
                </a:solidFill>
                <a:latin typeface="Arial"/>
                <a:cs typeface="Arial"/>
              </a:rPr>
              <a:t>(</a:t>
            </a:r>
            <a:r>
              <a:rPr sz="2400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sangat</a:t>
            </a:r>
            <a:r>
              <a:rPr sz="2400" spc="5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5" dirty="0">
                <a:solidFill>
                  <a:srgbClr val="463C37"/>
                </a:solidFill>
                <a:latin typeface="Arial"/>
                <a:cs typeface="Arial"/>
              </a:rPr>
              <a:t>sesuai).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17177" y="2176141"/>
            <a:ext cx="9469120" cy="1306195"/>
          </a:xfrm>
          <a:custGeom>
            <a:avLst/>
            <a:gdLst/>
            <a:ahLst/>
            <a:cxnLst/>
            <a:rect l="l" t="t" r="r" b="b"/>
            <a:pathLst>
              <a:path w="9469119" h="1306195">
                <a:moveTo>
                  <a:pt x="9468602" y="1305807"/>
                </a:moveTo>
                <a:lnTo>
                  <a:pt x="0" y="1305807"/>
                </a:lnTo>
                <a:lnTo>
                  <a:pt x="0" y="0"/>
                </a:lnTo>
                <a:lnTo>
                  <a:pt x="9468602" y="0"/>
                </a:lnTo>
                <a:lnTo>
                  <a:pt x="9468602" y="130580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7795699" y="2390459"/>
            <a:ext cx="915644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  <a:tabLst>
                <a:tab pos="2064385" algn="l"/>
              </a:tabLst>
            </a:pPr>
            <a:r>
              <a:rPr lang="en-US" sz="2800" dirty="0" err="1" smtClean="0">
                <a:solidFill>
                  <a:srgbClr val="463C37"/>
                </a:solidFill>
                <a:cs typeface="Arial"/>
              </a:rPr>
              <a:t>Kualitas</a:t>
            </a:r>
            <a:r>
              <a:rPr lang="en-US" sz="2800" dirty="0" smtClean="0">
                <a:solidFill>
                  <a:srgbClr val="463C37"/>
                </a:solidFill>
                <a:cs typeface="Arial"/>
              </a:rPr>
              <a:t> </a:t>
            </a:r>
            <a:r>
              <a:rPr lang="en-US" sz="2800" dirty="0" err="1" smtClean="0">
                <a:solidFill>
                  <a:srgbClr val="463C37"/>
                </a:solidFill>
                <a:cs typeface="Arial"/>
              </a:rPr>
              <a:t>bahaya</a:t>
            </a:r>
            <a:r>
              <a:rPr lang="en-US" sz="2800" dirty="0" smtClean="0">
                <a:solidFill>
                  <a:srgbClr val="463C37"/>
                </a:solidFill>
                <a:cs typeface="Arial"/>
              </a:rPr>
              <a:t> </a:t>
            </a:r>
            <a:r>
              <a:rPr lang="en-US" sz="2800" dirty="0" err="1" smtClean="0">
                <a:solidFill>
                  <a:srgbClr val="463C37"/>
                </a:solidFill>
                <a:cs typeface="Arial"/>
              </a:rPr>
              <a:t>banjir</a:t>
            </a:r>
            <a:r>
              <a:rPr lang="en-US" sz="2800" dirty="0" smtClean="0">
                <a:solidFill>
                  <a:srgbClr val="463C37"/>
                </a:solidFill>
                <a:cs typeface="Arial"/>
              </a:rPr>
              <a:t> </a:t>
            </a:r>
            <a:r>
              <a:rPr lang="en-US" sz="2800" dirty="0" err="1" smtClean="0">
                <a:solidFill>
                  <a:srgbClr val="463C37"/>
                </a:solidFill>
                <a:cs typeface="Arial"/>
              </a:rPr>
              <a:t>ditentukan</a:t>
            </a:r>
            <a:r>
              <a:rPr lang="en-US" sz="2800" dirty="0" smtClean="0">
                <a:solidFill>
                  <a:srgbClr val="463C37"/>
                </a:solidFill>
                <a:cs typeface="Arial"/>
              </a:rPr>
              <a:t> </a:t>
            </a:r>
            <a:r>
              <a:rPr lang="sv-SE" sz="2800" dirty="0">
                <a:solidFill>
                  <a:srgbClr val="463C37"/>
                </a:solidFill>
                <a:cs typeface="Arial"/>
              </a:rPr>
              <a:t>oleh  </a:t>
            </a:r>
            <a:r>
              <a:rPr lang="sv-SE" sz="2800" dirty="0" smtClean="0">
                <a:solidFill>
                  <a:srgbClr val="463C37"/>
                </a:solidFill>
                <a:cs typeface="Arial"/>
              </a:rPr>
              <a:t>karakteristik tinggi genangan dan</a:t>
            </a:r>
            <a:r>
              <a:rPr lang="sv-SE" sz="2800" dirty="0">
                <a:solidFill>
                  <a:srgbClr val="463C37"/>
                </a:solidFill>
                <a:cs typeface="Arial"/>
              </a:rPr>
              <a:t>	</a:t>
            </a:r>
            <a:r>
              <a:rPr lang="sv-SE" sz="2800" dirty="0" smtClean="0">
                <a:solidFill>
                  <a:srgbClr val="463C37"/>
                </a:solidFill>
                <a:cs typeface="Arial"/>
              </a:rPr>
              <a:t>lama</a:t>
            </a:r>
            <a:r>
              <a:rPr lang="sv-SE" sz="2800" dirty="0" smtClean="0">
                <a:cs typeface="Arial"/>
              </a:rPr>
              <a:t> </a:t>
            </a:r>
            <a:r>
              <a:rPr sz="2800" dirty="0" err="1" smtClean="0">
                <a:solidFill>
                  <a:srgbClr val="463C37"/>
                </a:solidFill>
                <a:cs typeface="Arial"/>
              </a:rPr>
              <a:t>genangan</a:t>
            </a:r>
            <a:r>
              <a:rPr lang="en-US" sz="2800" dirty="0">
                <a:solidFill>
                  <a:srgbClr val="463C37"/>
                </a:solidFill>
                <a:cs typeface="Arial"/>
              </a:rPr>
              <a:t> </a:t>
            </a:r>
            <a:r>
              <a:rPr sz="2800" dirty="0" smtClean="0">
                <a:solidFill>
                  <a:srgbClr val="463C37"/>
                </a:solidFill>
                <a:cs typeface="Arial"/>
              </a:rPr>
              <a:t>air</a:t>
            </a:r>
            <a:r>
              <a:rPr sz="2800" dirty="0">
                <a:solidFill>
                  <a:srgbClr val="463C37"/>
                </a:solidFill>
                <a:cs typeface="Arial"/>
              </a:rPr>
              <a:t>.</a:t>
            </a:r>
            <a:endParaRPr sz="2800" dirty="0"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78635" y="2657681"/>
            <a:ext cx="6395720" cy="2232025"/>
            <a:chOff x="5978635" y="2657681"/>
            <a:chExt cx="6395720" cy="2232025"/>
          </a:xfrm>
        </p:grpSpPr>
        <p:sp>
          <p:nvSpPr>
            <p:cNvPr id="17" name="object 17"/>
            <p:cNvSpPr/>
            <p:nvPr/>
          </p:nvSpPr>
          <p:spPr>
            <a:xfrm>
              <a:off x="5978635" y="275297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596" y="2657681"/>
              <a:ext cx="143211" cy="19058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254874" y="3479375"/>
              <a:ext cx="47625" cy="1290955"/>
            </a:xfrm>
            <a:custGeom>
              <a:avLst/>
              <a:gdLst/>
              <a:ahLst/>
              <a:cxnLst/>
              <a:rect l="l" t="t" r="r" b="b"/>
              <a:pathLst>
                <a:path w="47625" h="1290954">
                  <a:moveTo>
                    <a:pt x="0" y="169683"/>
                  </a:moveTo>
                  <a:lnTo>
                    <a:pt x="0" y="20635"/>
                  </a:lnTo>
                  <a:lnTo>
                    <a:pt x="26970" y="0"/>
                  </a:lnTo>
                  <a:lnTo>
                    <a:pt x="30007" y="603"/>
                  </a:lnTo>
                  <a:lnTo>
                    <a:pt x="47624" y="169683"/>
                  </a:lnTo>
                  <a:lnTo>
                    <a:pt x="47020" y="172718"/>
                  </a:lnTo>
                  <a:lnTo>
                    <a:pt x="26970" y="190319"/>
                  </a:lnTo>
                  <a:lnTo>
                    <a:pt x="20654" y="190319"/>
                  </a:lnTo>
                  <a:lnTo>
                    <a:pt x="0" y="169683"/>
                  </a:lnTo>
                  <a:close/>
                </a:path>
                <a:path w="47625" h="1290954">
                  <a:moveTo>
                    <a:pt x="0" y="407582"/>
                  </a:moveTo>
                  <a:lnTo>
                    <a:pt x="0" y="258534"/>
                  </a:lnTo>
                  <a:lnTo>
                    <a:pt x="20654" y="237898"/>
                  </a:lnTo>
                  <a:lnTo>
                    <a:pt x="26970" y="237898"/>
                  </a:lnTo>
                  <a:lnTo>
                    <a:pt x="47624" y="407582"/>
                  </a:lnTo>
                  <a:lnTo>
                    <a:pt x="47020" y="410617"/>
                  </a:lnTo>
                  <a:lnTo>
                    <a:pt x="26970" y="428218"/>
                  </a:lnTo>
                  <a:lnTo>
                    <a:pt x="20654" y="428218"/>
                  </a:lnTo>
                  <a:lnTo>
                    <a:pt x="0" y="407582"/>
                  </a:lnTo>
                  <a:close/>
                </a:path>
                <a:path w="47625" h="1290954">
                  <a:moveTo>
                    <a:pt x="0" y="645481"/>
                  </a:moveTo>
                  <a:lnTo>
                    <a:pt x="0" y="496432"/>
                  </a:lnTo>
                  <a:lnTo>
                    <a:pt x="20654" y="475797"/>
                  </a:lnTo>
                  <a:lnTo>
                    <a:pt x="26970" y="475797"/>
                  </a:lnTo>
                  <a:lnTo>
                    <a:pt x="47624" y="645481"/>
                  </a:lnTo>
                  <a:lnTo>
                    <a:pt x="47020" y="648516"/>
                  </a:lnTo>
                  <a:lnTo>
                    <a:pt x="26970" y="666116"/>
                  </a:lnTo>
                  <a:lnTo>
                    <a:pt x="20654" y="666116"/>
                  </a:lnTo>
                  <a:lnTo>
                    <a:pt x="0" y="645481"/>
                  </a:lnTo>
                  <a:close/>
                </a:path>
                <a:path w="47625" h="1290954">
                  <a:moveTo>
                    <a:pt x="0" y="883380"/>
                  </a:moveTo>
                  <a:lnTo>
                    <a:pt x="0" y="734331"/>
                  </a:lnTo>
                  <a:lnTo>
                    <a:pt x="20654" y="713696"/>
                  </a:lnTo>
                  <a:lnTo>
                    <a:pt x="26970" y="713696"/>
                  </a:lnTo>
                  <a:lnTo>
                    <a:pt x="47624" y="883380"/>
                  </a:lnTo>
                  <a:lnTo>
                    <a:pt x="47020" y="886415"/>
                  </a:lnTo>
                  <a:lnTo>
                    <a:pt x="26970" y="904015"/>
                  </a:lnTo>
                  <a:lnTo>
                    <a:pt x="20654" y="904015"/>
                  </a:lnTo>
                  <a:lnTo>
                    <a:pt x="0" y="883380"/>
                  </a:lnTo>
                  <a:close/>
                </a:path>
                <a:path w="47625" h="1290954">
                  <a:moveTo>
                    <a:pt x="0" y="1121279"/>
                  </a:moveTo>
                  <a:lnTo>
                    <a:pt x="0" y="972230"/>
                  </a:lnTo>
                  <a:lnTo>
                    <a:pt x="20654" y="951595"/>
                  </a:lnTo>
                  <a:lnTo>
                    <a:pt x="26970" y="951595"/>
                  </a:lnTo>
                  <a:lnTo>
                    <a:pt x="47624" y="1121279"/>
                  </a:lnTo>
                  <a:lnTo>
                    <a:pt x="47020" y="1124314"/>
                  </a:lnTo>
                  <a:lnTo>
                    <a:pt x="26970" y="1141914"/>
                  </a:lnTo>
                  <a:lnTo>
                    <a:pt x="20654" y="1141914"/>
                  </a:lnTo>
                  <a:lnTo>
                    <a:pt x="0" y="1121279"/>
                  </a:lnTo>
                  <a:close/>
                </a:path>
                <a:path w="47625" h="1290954">
                  <a:moveTo>
                    <a:pt x="0" y="1270151"/>
                  </a:moveTo>
                  <a:lnTo>
                    <a:pt x="0" y="1210129"/>
                  </a:lnTo>
                  <a:lnTo>
                    <a:pt x="20654" y="1189494"/>
                  </a:lnTo>
                  <a:lnTo>
                    <a:pt x="26970" y="1189494"/>
                  </a:lnTo>
                  <a:lnTo>
                    <a:pt x="47624" y="1270151"/>
                  </a:lnTo>
                  <a:lnTo>
                    <a:pt x="47020" y="1273186"/>
                  </a:lnTo>
                  <a:lnTo>
                    <a:pt x="26970" y="1290787"/>
                  </a:lnTo>
                  <a:lnTo>
                    <a:pt x="20654" y="1290787"/>
                  </a:lnTo>
                  <a:lnTo>
                    <a:pt x="0" y="1270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3452" y="4746364"/>
              <a:ext cx="190468" cy="1427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8"/>
          <p:cNvSpPr/>
          <p:nvPr/>
        </p:nvSpPr>
        <p:spPr>
          <a:xfrm>
            <a:off x="12296775" y="5067300"/>
            <a:ext cx="47625" cy="1290955"/>
          </a:xfrm>
          <a:custGeom>
            <a:avLst/>
            <a:gdLst/>
            <a:ahLst/>
            <a:cxnLst/>
            <a:rect l="l" t="t" r="r" b="b"/>
            <a:pathLst>
              <a:path w="47625" h="1290954">
                <a:moveTo>
                  <a:pt x="0" y="169683"/>
                </a:moveTo>
                <a:lnTo>
                  <a:pt x="0" y="20635"/>
                </a:lnTo>
                <a:lnTo>
                  <a:pt x="26970" y="0"/>
                </a:lnTo>
                <a:lnTo>
                  <a:pt x="30007" y="603"/>
                </a:lnTo>
                <a:lnTo>
                  <a:pt x="47624" y="169683"/>
                </a:lnTo>
                <a:lnTo>
                  <a:pt x="47020" y="172718"/>
                </a:lnTo>
                <a:lnTo>
                  <a:pt x="26970" y="190319"/>
                </a:lnTo>
                <a:lnTo>
                  <a:pt x="20654" y="190319"/>
                </a:lnTo>
                <a:lnTo>
                  <a:pt x="0" y="169683"/>
                </a:lnTo>
                <a:close/>
              </a:path>
              <a:path w="47625" h="1290954">
                <a:moveTo>
                  <a:pt x="0" y="407582"/>
                </a:moveTo>
                <a:lnTo>
                  <a:pt x="0" y="258534"/>
                </a:lnTo>
                <a:lnTo>
                  <a:pt x="20654" y="237898"/>
                </a:lnTo>
                <a:lnTo>
                  <a:pt x="26970" y="237898"/>
                </a:lnTo>
                <a:lnTo>
                  <a:pt x="47624" y="407582"/>
                </a:lnTo>
                <a:lnTo>
                  <a:pt x="47020" y="410617"/>
                </a:lnTo>
                <a:lnTo>
                  <a:pt x="26970" y="428218"/>
                </a:lnTo>
                <a:lnTo>
                  <a:pt x="20654" y="428218"/>
                </a:lnTo>
                <a:lnTo>
                  <a:pt x="0" y="407582"/>
                </a:lnTo>
                <a:close/>
              </a:path>
              <a:path w="47625" h="1290954">
                <a:moveTo>
                  <a:pt x="0" y="645481"/>
                </a:moveTo>
                <a:lnTo>
                  <a:pt x="0" y="496432"/>
                </a:lnTo>
                <a:lnTo>
                  <a:pt x="20654" y="475797"/>
                </a:lnTo>
                <a:lnTo>
                  <a:pt x="26970" y="475797"/>
                </a:lnTo>
                <a:lnTo>
                  <a:pt x="47624" y="645481"/>
                </a:lnTo>
                <a:lnTo>
                  <a:pt x="47020" y="648516"/>
                </a:lnTo>
                <a:lnTo>
                  <a:pt x="26970" y="666116"/>
                </a:lnTo>
                <a:lnTo>
                  <a:pt x="20654" y="666116"/>
                </a:lnTo>
                <a:lnTo>
                  <a:pt x="0" y="645481"/>
                </a:lnTo>
                <a:close/>
              </a:path>
              <a:path w="47625" h="1290954">
                <a:moveTo>
                  <a:pt x="0" y="883380"/>
                </a:moveTo>
                <a:lnTo>
                  <a:pt x="0" y="734331"/>
                </a:lnTo>
                <a:lnTo>
                  <a:pt x="20654" y="713696"/>
                </a:lnTo>
                <a:lnTo>
                  <a:pt x="26970" y="713696"/>
                </a:lnTo>
                <a:lnTo>
                  <a:pt x="47624" y="883380"/>
                </a:lnTo>
                <a:lnTo>
                  <a:pt x="47020" y="886415"/>
                </a:lnTo>
                <a:lnTo>
                  <a:pt x="26970" y="904015"/>
                </a:lnTo>
                <a:lnTo>
                  <a:pt x="20654" y="904015"/>
                </a:lnTo>
                <a:lnTo>
                  <a:pt x="0" y="883380"/>
                </a:lnTo>
                <a:close/>
              </a:path>
              <a:path w="47625" h="1290954">
                <a:moveTo>
                  <a:pt x="0" y="1121279"/>
                </a:moveTo>
                <a:lnTo>
                  <a:pt x="0" y="972230"/>
                </a:lnTo>
                <a:lnTo>
                  <a:pt x="20654" y="951595"/>
                </a:lnTo>
                <a:lnTo>
                  <a:pt x="26970" y="951595"/>
                </a:lnTo>
                <a:lnTo>
                  <a:pt x="47624" y="1121279"/>
                </a:lnTo>
                <a:lnTo>
                  <a:pt x="47020" y="1124314"/>
                </a:lnTo>
                <a:lnTo>
                  <a:pt x="26970" y="1141914"/>
                </a:lnTo>
                <a:lnTo>
                  <a:pt x="20654" y="1141914"/>
                </a:lnTo>
                <a:lnTo>
                  <a:pt x="0" y="1121279"/>
                </a:lnTo>
                <a:close/>
              </a:path>
              <a:path w="47625" h="1290954">
                <a:moveTo>
                  <a:pt x="0" y="1270151"/>
                </a:moveTo>
                <a:lnTo>
                  <a:pt x="0" y="1210129"/>
                </a:lnTo>
                <a:lnTo>
                  <a:pt x="20654" y="1189494"/>
                </a:lnTo>
                <a:lnTo>
                  <a:pt x="26970" y="1189494"/>
                </a:lnTo>
                <a:lnTo>
                  <a:pt x="47624" y="1270151"/>
                </a:lnTo>
                <a:lnTo>
                  <a:pt x="47020" y="1273186"/>
                </a:lnTo>
                <a:lnTo>
                  <a:pt x="26970" y="1290787"/>
                </a:lnTo>
                <a:lnTo>
                  <a:pt x="20654" y="1290787"/>
                </a:lnTo>
                <a:lnTo>
                  <a:pt x="0" y="1270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20782" y="488471"/>
            <a:ext cx="8516392" cy="8761306"/>
            <a:chOff x="0" y="488471"/>
            <a:chExt cx="8516392" cy="876130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71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9621" y="2209710"/>
              <a:ext cx="4612005" cy="1041400"/>
            </a:xfrm>
            <a:custGeom>
              <a:avLst/>
              <a:gdLst/>
              <a:ahLst/>
              <a:cxnLst/>
              <a:rect l="l" t="t" r="r" b="b"/>
              <a:pathLst>
                <a:path w="4612005" h="1041400">
                  <a:moveTo>
                    <a:pt x="4611681" y="1040973"/>
                  </a:moveTo>
                  <a:lnTo>
                    <a:pt x="0" y="1040973"/>
                  </a:lnTo>
                  <a:lnTo>
                    <a:pt x="0" y="0"/>
                  </a:lnTo>
                  <a:lnTo>
                    <a:pt x="4611681" y="0"/>
                  </a:lnTo>
                  <a:lnTo>
                    <a:pt x="4611681" y="104097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72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202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621" y="2209710"/>
            <a:ext cx="4612005" cy="1041400"/>
          </a:xfrm>
          <a:prstGeom prst="rect">
            <a:avLst/>
          </a:prstGeom>
        </p:spPr>
        <p:txBody>
          <a:bodyPr vert="horz" wrap="square" lIns="0" tIns="282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25"/>
              </a:spcBef>
              <a:tabLst>
                <a:tab pos="2394585" algn="l"/>
                <a:tab pos="3796029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Penyiapa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Laha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lp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17177" y="2176141"/>
            <a:ext cx="9469120" cy="1306195"/>
          </a:xfrm>
          <a:custGeom>
            <a:avLst/>
            <a:gdLst/>
            <a:ahLst/>
            <a:cxnLst/>
            <a:rect l="l" t="t" r="r" b="b"/>
            <a:pathLst>
              <a:path w="9469119" h="1306195">
                <a:moveTo>
                  <a:pt x="9468602" y="1305807"/>
                </a:moveTo>
                <a:lnTo>
                  <a:pt x="0" y="1305807"/>
                </a:lnTo>
                <a:lnTo>
                  <a:pt x="0" y="0"/>
                </a:lnTo>
                <a:lnTo>
                  <a:pt x="9468602" y="0"/>
                </a:lnTo>
                <a:lnTo>
                  <a:pt x="9468602" y="130580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18868" y="2188021"/>
            <a:ext cx="9114790" cy="124841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5080" algn="just">
              <a:lnSpc>
                <a:spcPts val="3080"/>
              </a:lnSpc>
              <a:spcBef>
                <a:spcPts val="434"/>
              </a:spcBef>
            </a:pPr>
            <a:r>
              <a:rPr sz="2800" spc="290" dirty="0">
                <a:solidFill>
                  <a:srgbClr val="463C37"/>
                </a:solidFill>
                <a:latin typeface="+mj-lt"/>
                <a:cs typeface="Arial"/>
              </a:rPr>
              <a:t>Kualitas</a:t>
            </a:r>
            <a:r>
              <a:rPr sz="2800" spc="295" dirty="0">
                <a:solidFill>
                  <a:srgbClr val="463C37"/>
                </a:solidFill>
                <a:latin typeface="+mj-lt"/>
                <a:cs typeface="Arial"/>
              </a:rPr>
              <a:t> penyiapan</a:t>
            </a:r>
            <a:r>
              <a:rPr sz="2800" spc="30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65" dirty="0">
                <a:solidFill>
                  <a:srgbClr val="463C37"/>
                </a:solidFill>
                <a:latin typeface="+mj-lt"/>
                <a:cs typeface="Arial"/>
              </a:rPr>
              <a:t>lahan</a:t>
            </a:r>
            <a:r>
              <a:rPr sz="2800" spc="2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65" dirty="0">
                <a:solidFill>
                  <a:srgbClr val="463C37"/>
                </a:solidFill>
                <a:latin typeface="+mj-lt"/>
                <a:cs typeface="Arial"/>
              </a:rPr>
              <a:t>dalam</a:t>
            </a:r>
            <a:r>
              <a:rPr sz="2800" spc="2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90" dirty="0">
                <a:solidFill>
                  <a:srgbClr val="463C37"/>
                </a:solidFill>
                <a:latin typeface="+mj-lt"/>
                <a:cs typeface="Arial"/>
              </a:rPr>
              <a:t>penetuan </a:t>
            </a:r>
            <a:r>
              <a:rPr sz="2800" spc="-765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305" dirty="0">
                <a:solidFill>
                  <a:srgbClr val="463C37"/>
                </a:solidFill>
                <a:latin typeface="+mj-lt"/>
                <a:cs typeface="Arial"/>
              </a:rPr>
              <a:t>karakteristik </a:t>
            </a:r>
            <a:r>
              <a:rPr sz="2800" spc="265" dirty="0">
                <a:solidFill>
                  <a:srgbClr val="463C37"/>
                </a:solidFill>
                <a:latin typeface="+mj-lt"/>
                <a:cs typeface="Arial"/>
              </a:rPr>
              <a:t>lahan </a:t>
            </a:r>
            <a:r>
              <a:rPr sz="2800" spc="300" dirty="0">
                <a:solidFill>
                  <a:srgbClr val="463C37"/>
                </a:solidFill>
                <a:latin typeface="+mj-lt"/>
                <a:cs typeface="Arial"/>
              </a:rPr>
              <a:t>ditentukan </a:t>
            </a:r>
            <a:r>
              <a:rPr sz="2800" spc="250" dirty="0">
                <a:solidFill>
                  <a:srgbClr val="463C37"/>
                </a:solidFill>
                <a:latin typeface="+mj-lt"/>
                <a:cs typeface="Arial"/>
              </a:rPr>
              <a:t>oleh </a:t>
            </a:r>
            <a:r>
              <a:rPr sz="2800" spc="300" dirty="0">
                <a:solidFill>
                  <a:srgbClr val="463C37"/>
                </a:solidFill>
                <a:latin typeface="+mj-lt"/>
                <a:cs typeface="Arial"/>
              </a:rPr>
              <a:t>persentasi </a:t>
            </a:r>
            <a:r>
              <a:rPr sz="2800" spc="305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75" dirty="0">
                <a:solidFill>
                  <a:srgbClr val="463C37"/>
                </a:solidFill>
                <a:latin typeface="+mj-lt"/>
                <a:cs typeface="Arial"/>
              </a:rPr>
              <a:t>batuan</a:t>
            </a:r>
            <a:r>
              <a:rPr sz="2800" spc="6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300" dirty="0">
                <a:solidFill>
                  <a:srgbClr val="463C37"/>
                </a:solidFill>
                <a:latin typeface="+mj-lt"/>
                <a:cs typeface="Arial"/>
              </a:rPr>
              <a:t>dipermukaan</a:t>
            </a:r>
            <a:r>
              <a:rPr sz="2800" spc="6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20" dirty="0">
                <a:solidFill>
                  <a:srgbClr val="463C37"/>
                </a:solidFill>
                <a:latin typeface="+mj-lt"/>
                <a:cs typeface="Arial"/>
              </a:rPr>
              <a:t>dan</a:t>
            </a:r>
            <a:r>
              <a:rPr sz="2800" spc="6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latin typeface="+mj-lt"/>
                <a:cs typeface="Arial"/>
              </a:rPr>
              <a:t>s</a:t>
            </a:r>
            <a:r>
              <a:rPr sz="2800" spc="-44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90" dirty="0">
                <a:solidFill>
                  <a:srgbClr val="463C37"/>
                </a:solidFill>
                <a:latin typeface="+mj-lt"/>
                <a:cs typeface="Arial"/>
              </a:rPr>
              <a:t>ingkapan</a:t>
            </a:r>
            <a:r>
              <a:rPr sz="2800" spc="6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85" dirty="0">
                <a:solidFill>
                  <a:srgbClr val="463C37"/>
                </a:solidFill>
                <a:latin typeface="+mj-lt"/>
                <a:cs typeface="Arial"/>
              </a:rPr>
              <a:t>batuan.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78635" y="2657681"/>
            <a:ext cx="6395285" cy="2231436"/>
            <a:chOff x="5978635" y="2657681"/>
            <a:chExt cx="6395285" cy="2231436"/>
          </a:xfrm>
        </p:grpSpPr>
        <p:sp>
          <p:nvSpPr>
            <p:cNvPr id="16" name="object 16"/>
            <p:cNvSpPr/>
            <p:nvPr/>
          </p:nvSpPr>
          <p:spPr>
            <a:xfrm>
              <a:off x="5978635" y="275297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596" y="2657681"/>
              <a:ext cx="143211" cy="19058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254874" y="3479375"/>
              <a:ext cx="47625" cy="1290955"/>
            </a:xfrm>
            <a:custGeom>
              <a:avLst/>
              <a:gdLst/>
              <a:ahLst/>
              <a:cxnLst/>
              <a:rect l="l" t="t" r="r" b="b"/>
              <a:pathLst>
                <a:path w="47625" h="1290954">
                  <a:moveTo>
                    <a:pt x="0" y="169683"/>
                  </a:moveTo>
                  <a:lnTo>
                    <a:pt x="0" y="20635"/>
                  </a:lnTo>
                  <a:lnTo>
                    <a:pt x="26970" y="0"/>
                  </a:lnTo>
                  <a:lnTo>
                    <a:pt x="30007" y="603"/>
                  </a:lnTo>
                  <a:lnTo>
                    <a:pt x="47624" y="169683"/>
                  </a:lnTo>
                  <a:lnTo>
                    <a:pt x="47020" y="172718"/>
                  </a:lnTo>
                  <a:lnTo>
                    <a:pt x="26970" y="190319"/>
                  </a:lnTo>
                  <a:lnTo>
                    <a:pt x="20654" y="190319"/>
                  </a:lnTo>
                  <a:lnTo>
                    <a:pt x="0" y="169683"/>
                  </a:lnTo>
                  <a:close/>
                </a:path>
                <a:path w="47625" h="1290954">
                  <a:moveTo>
                    <a:pt x="0" y="407582"/>
                  </a:moveTo>
                  <a:lnTo>
                    <a:pt x="0" y="258534"/>
                  </a:lnTo>
                  <a:lnTo>
                    <a:pt x="20654" y="237898"/>
                  </a:lnTo>
                  <a:lnTo>
                    <a:pt x="26970" y="237898"/>
                  </a:lnTo>
                  <a:lnTo>
                    <a:pt x="47624" y="407582"/>
                  </a:lnTo>
                  <a:lnTo>
                    <a:pt x="47020" y="410617"/>
                  </a:lnTo>
                  <a:lnTo>
                    <a:pt x="26970" y="428218"/>
                  </a:lnTo>
                  <a:lnTo>
                    <a:pt x="20654" y="428218"/>
                  </a:lnTo>
                  <a:lnTo>
                    <a:pt x="0" y="407582"/>
                  </a:lnTo>
                  <a:close/>
                </a:path>
                <a:path w="47625" h="1290954">
                  <a:moveTo>
                    <a:pt x="0" y="645481"/>
                  </a:moveTo>
                  <a:lnTo>
                    <a:pt x="0" y="496432"/>
                  </a:lnTo>
                  <a:lnTo>
                    <a:pt x="20654" y="475797"/>
                  </a:lnTo>
                  <a:lnTo>
                    <a:pt x="26970" y="475797"/>
                  </a:lnTo>
                  <a:lnTo>
                    <a:pt x="47624" y="645481"/>
                  </a:lnTo>
                  <a:lnTo>
                    <a:pt x="47020" y="648516"/>
                  </a:lnTo>
                  <a:lnTo>
                    <a:pt x="26970" y="666116"/>
                  </a:lnTo>
                  <a:lnTo>
                    <a:pt x="20654" y="666116"/>
                  </a:lnTo>
                  <a:lnTo>
                    <a:pt x="0" y="645481"/>
                  </a:lnTo>
                  <a:close/>
                </a:path>
                <a:path w="47625" h="1290954">
                  <a:moveTo>
                    <a:pt x="0" y="883380"/>
                  </a:moveTo>
                  <a:lnTo>
                    <a:pt x="0" y="734331"/>
                  </a:lnTo>
                  <a:lnTo>
                    <a:pt x="20654" y="713696"/>
                  </a:lnTo>
                  <a:lnTo>
                    <a:pt x="26970" y="713696"/>
                  </a:lnTo>
                  <a:lnTo>
                    <a:pt x="47624" y="883380"/>
                  </a:lnTo>
                  <a:lnTo>
                    <a:pt x="47020" y="886415"/>
                  </a:lnTo>
                  <a:lnTo>
                    <a:pt x="26970" y="904015"/>
                  </a:lnTo>
                  <a:lnTo>
                    <a:pt x="20654" y="904015"/>
                  </a:lnTo>
                  <a:lnTo>
                    <a:pt x="0" y="883380"/>
                  </a:lnTo>
                  <a:close/>
                </a:path>
                <a:path w="47625" h="1290954">
                  <a:moveTo>
                    <a:pt x="0" y="1121279"/>
                  </a:moveTo>
                  <a:lnTo>
                    <a:pt x="0" y="972230"/>
                  </a:lnTo>
                  <a:lnTo>
                    <a:pt x="20654" y="951595"/>
                  </a:lnTo>
                  <a:lnTo>
                    <a:pt x="26970" y="951595"/>
                  </a:lnTo>
                  <a:lnTo>
                    <a:pt x="47624" y="1121279"/>
                  </a:lnTo>
                  <a:lnTo>
                    <a:pt x="47020" y="1124314"/>
                  </a:lnTo>
                  <a:lnTo>
                    <a:pt x="26970" y="1141914"/>
                  </a:lnTo>
                  <a:lnTo>
                    <a:pt x="20654" y="1141914"/>
                  </a:lnTo>
                  <a:lnTo>
                    <a:pt x="0" y="1121279"/>
                  </a:lnTo>
                  <a:close/>
                </a:path>
                <a:path w="47625" h="1290954">
                  <a:moveTo>
                    <a:pt x="0" y="1270151"/>
                  </a:moveTo>
                  <a:lnTo>
                    <a:pt x="0" y="1210129"/>
                  </a:lnTo>
                  <a:lnTo>
                    <a:pt x="20654" y="1189494"/>
                  </a:lnTo>
                  <a:lnTo>
                    <a:pt x="26970" y="1189494"/>
                  </a:lnTo>
                  <a:lnTo>
                    <a:pt x="47624" y="1270151"/>
                  </a:lnTo>
                  <a:lnTo>
                    <a:pt x="47020" y="1273186"/>
                  </a:lnTo>
                  <a:lnTo>
                    <a:pt x="26970" y="1290787"/>
                  </a:lnTo>
                  <a:lnTo>
                    <a:pt x="20654" y="1290787"/>
                  </a:lnTo>
                  <a:lnTo>
                    <a:pt x="0" y="1270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3452" y="4746364"/>
              <a:ext cx="190468" cy="142753"/>
            </a:xfrm>
            <a:prstGeom prst="rect">
              <a:avLst/>
            </a:prstGeom>
          </p:spPr>
        </p:pic>
      </p:grpSp>
      <p:sp>
        <p:nvSpPr>
          <p:cNvPr id="20" name="object 7"/>
          <p:cNvSpPr/>
          <p:nvPr/>
        </p:nvSpPr>
        <p:spPr>
          <a:xfrm>
            <a:off x="7729050" y="4129806"/>
            <a:ext cx="9528175" cy="1455298"/>
          </a:xfrm>
          <a:custGeom>
            <a:avLst/>
            <a:gdLst/>
            <a:ahLst/>
            <a:cxnLst/>
            <a:rect l="l" t="t" r="r" b="b"/>
            <a:pathLst>
              <a:path w="9528175" h="2026920">
                <a:moveTo>
                  <a:pt x="9294339" y="2026521"/>
                </a:moveTo>
                <a:lnTo>
                  <a:pt x="233593" y="2026521"/>
                </a:lnTo>
                <a:lnTo>
                  <a:pt x="186600" y="2021752"/>
                </a:lnTo>
                <a:lnTo>
                  <a:pt x="142792" y="2008080"/>
                </a:lnTo>
                <a:lnTo>
                  <a:pt x="103118" y="1986455"/>
                </a:lnTo>
                <a:lnTo>
                  <a:pt x="68528" y="1957831"/>
                </a:lnTo>
                <a:lnTo>
                  <a:pt x="39971" y="1923159"/>
                </a:lnTo>
                <a:lnTo>
                  <a:pt x="18398" y="1883392"/>
                </a:lnTo>
                <a:lnTo>
                  <a:pt x="4757" y="1839480"/>
                </a:lnTo>
                <a:lnTo>
                  <a:pt x="0" y="1792377"/>
                </a:lnTo>
                <a:lnTo>
                  <a:pt x="0" y="234144"/>
                </a:lnTo>
                <a:lnTo>
                  <a:pt x="4757" y="187041"/>
                </a:lnTo>
                <a:lnTo>
                  <a:pt x="18398" y="143129"/>
                </a:lnTo>
                <a:lnTo>
                  <a:pt x="39971" y="103362"/>
                </a:lnTo>
                <a:lnTo>
                  <a:pt x="68528" y="68690"/>
                </a:lnTo>
                <a:lnTo>
                  <a:pt x="103118" y="40066"/>
                </a:lnTo>
                <a:lnTo>
                  <a:pt x="142792" y="18441"/>
                </a:lnTo>
                <a:lnTo>
                  <a:pt x="186600" y="4769"/>
                </a:lnTo>
                <a:lnTo>
                  <a:pt x="233593" y="0"/>
                </a:lnTo>
                <a:lnTo>
                  <a:pt x="9294339" y="0"/>
                </a:lnTo>
                <a:lnTo>
                  <a:pt x="9341331" y="4769"/>
                </a:lnTo>
                <a:lnTo>
                  <a:pt x="9385139" y="18441"/>
                </a:lnTo>
                <a:lnTo>
                  <a:pt x="9424813" y="40066"/>
                </a:lnTo>
                <a:lnTo>
                  <a:pt x="9459403" y="68690"/>
                </a:lnTo>
                <a:lnTo>
                  <a:pt x="9487960" y="103362"/>
                </a:lnTo>
                <a:lnTo>
                  <a:pt x="9509533" y="143129"/>
                </a:lnTo>
                <a:lnTo>
                  <a:pt x="9523174" y="187041"/>
                </a:lnTo>
                <a:lnTo>
                  <a:pt x="9527932" y="234144"/>
                </a:lnTo>
                <a:lnTo>
                  <a:pt x="9527932" y="1792377"/>
                </a:lnTo>
                <a:lnTo>
                  <a:pt x="9523174" y="1839480"/>
                </a:lnTo>
                <a:lnTo>
                  <a:pt x="9509533" y="1883392"/>
                </a:lnTo>
                <a:lnTo>
                  <a:pt x="9487960" y="1923159"/>
                </a:lnTo>
                <a:lnTo>
                  <a:pt x="9459403" y="1957831"/>
                </a:lnTo>
                <a:lnTo>
                  <a:pt x="9424813" y="1986455"/>
                </a:lnTo>
                <a:lnTo>
                  <a:pt x="9385139" y="2008080"/>
                </a:lnTo>
                <a:lnTo>
                  <a:pt x="9341331" y="2021752"/>
                </a:lnTo>
                <a:lnTo>
                  <a:pt x="9294339" y="202652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ctr"/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hasil</a:t>
            </a:r>
            <a:r>
              <a:rPr lang="en-US" sz="2800" spc="300" dirty="0"/>
              <a:t> </a:t>
            </a:r>
            <a:r>
              <a:rPr lang="en-US" sz="2800" spc="300" dirty="0" err="1"/>
              <a:t>pengamatan</a:t>
            </a:r>
            <a:r>
              <a:rPr lang="en-US" sz="2800" spc="300" dirty="0"/>
              <a:t> di </a:t>
            </a:r>
            <a:r>
              <a:rPr lang="en-US" sz="2800" spc="300" dirty="0" err="1"/>
              <a:t>lapangan</a:t>
            </a:r>
            <a:r>
              <a:rPr lang="en-US" sz="2800" spc="300" dirty="0"/>
              <a:t>, </a:t>
            </a:r>
            <a:r>
              <a:rPr lang="en-US" sz="2800" spc="300" dirty="0" err="1"/>
              <a:t>presentase</a:t>
            </a:r>
            <a:r>
              <a:rPr lang="en-US" sz="2800" spc="300" dirty="0"/>
              <a:t> </a:t>
            </a:r>
            <a:r>
              <a:rPr lang="en-US" sz="2800" spc="300" dirty="0" err="1"/>
              <a:t>singkapan</a:t>
            </a:r>
            <a:r>
              <a:rPr lang="en-US" sz="2800" spc="300" dirty="0"/>
              <a:t> </a:t>
            </a:r>
            <a:r>
              <a:rPr lang="en-US" sz="2800" spc="300" dirty="0" err="1"/>
              <a:t>batuan</a:t>
            </a:r>
            <a:r>
              <a:rPr lang="en-US" sz="2800" spc="300" dirty="0"/>
              <a:t> </a:t>
            </a:r>
            <a:r>
              <a:rPr lang="en-US" sz="2800" spc="300" dirty="0" err="1"/>
              <a:t>berkisar</a:t>
            </a:r>
            <a:r>
              <a:rPr lang="en-US" sz="2800" spc="300" dirty="0"/>
              <a:t> </a:t>
            </a:r>
            <a:r>
              <a:rPr lang="en-US" sz="2800" spc="300" dirty="0" err="1"/>
              <a:t>antara</a:t>
            </a:r>
            <a:r>
              <a:rPr lang="en-US" sz="2800" spc="300" dirty="0"/>
              <a:t> 2 – 8 % </a:t>
            </a:r>
            <a:r>
              <a:rPr lang="en-US" sz="2800" spc="300" dirty="0" err="1"/>
              <a:t>dan</a:t>
            </a:r>
            <a:r>
              <a:rPr lang="en-US" sz="2800" spc="300" dirty="0"/>
              <a:t> </a:t>
            </a:r>
            <a:r>
              <a:rPr lang="en-US" sz="2800" spc="300" dirty="0" err="1"/>
              <a:t>batuan</a:t>
            </a:r>
            <a:r>
              <a:rPr lang="en-US" sz="2800" spc="300" dirty="0"/>
              <a:t> </a:t>
            </a:r>
            <a:r>
              <a:rPr lang="en-US" sz="2800" spc="300" dirty="0" err="1"/>
              <a:t>pemukaan</a:t>
            </a:r>
            <a:r>
              <a:rPr lang="en-US" sz="2800" spc="300" dirty="0"/>
              <a:t> </a:t>
            </a:r>
            <a:r>
              <a:rPr lang="en-US" sz="2800" spc="300" dirty="0" err="1"/>
              <a:t>berkisar</a:t>
            </a:r>
            <a:r>
              <a:rPr lang="en-US" sz="2800" spc="300" dirty="0"/>
              <a:t> </a:t>
            </a:r>
            <a:r>
              <a:rPr lang="en-US" sz="2800" spc="300" dirty="0" err="1"/>
              <a:t>antara</a:t>
            </a:r>
            <a:r>
              <a:rPr lang="en-US" sz="2800" spc="300" dirty="0"/>
              <a:t> 3 – 10 %. </a:t>
            </a:r>
          </a:p>
        </p:txBody>
      </p:sp>
      <p:sp>
        <p:nvSpPr>
          <p:cNvPr id="21" name="object 7"/>
          <p:cNvSpPr/>
          <p:nvPr/>
        </p:nvSpPr>
        <p:spPr>
          <a:xfrm>
            <a:off x="7530452" y="6358254"/>
            <a:ext cx="9726774" cy="3052445"/>
          </a:xfrm>
          <a:custGeom>
            <a:avLst/>
            <a:gdLst/>
            <a:ahLst/>
            <a:cxnLst/>
            <a:rect l="l" t="t" r="r" b="b"/>
            <a:pathLst>
              <a:path w="9528175" h="2026920">
                <a:moveTo>
                  <a:pt x="9294339" y="2026521"/>
                </a:moveTo>
                <a:lnTo>
                  <a:pt x="233593" y="2026521"/>
                </a:lnTo>
                <a:lnTo>
                  <a:pt x="186600" y="2021752"/>
                </a:lnTo>
                <a:lnTo>
                  <a:pt x="142792" y="2008080"/>
                </a:lnTo>
                <a:lnTo>
                  <a:pt x="103118" y="1986455"/>
                </a:lnTo>
                <a:lnTo>
                  <a:pt x="68528" y="1957831"/>
                </a:lnTo>
                <a:lnTo>
                  <a:pt x="39971" y="1923159"/>
                </a:lnTo>
                <a:lnTo>
                  <a:pt x="18398" y="1883392"/>
                </a:lnTo>
                <a:lnTo>
                  <a:pt x="4757" y="1839480"/>
                </a:lnTo>
                <a:lnTo>
                  <a:pt x="0" y="1792377"/>
                </a:lnTo>
                <a:lnTo>
                  <a:pt x="0" y="234144"/>
                </a:lnTo>
                <a:lnTo>
                  <a:pt x="4757" y="187041"/>
                </a:lnTo>
                <a:lnTo>
                  <a:pt x="18398" y="143129"/>
                </a:lnTo>
                <a:lnTo>
                  <a:pt x="39971" y="103362"/>
                </a:lnTo>
                <a:lnTo>
                  <a:pt x="68528" y="68690"/>
                </a:lnTo>
                <a:lnTo>
                  <a:pt x="103118" y="40066"/>
                </a:lnTo>
                <a:lnTo>
                  <a:pt x="142792" y="18441"/>
                </a:lnTo>
                <a:lnTo>
                  <a:pt x="186600" y="4769"/>
                </a:lnTo>
                <a:lnTo>
                  <a:pt x="233593" y="0"/>
                </a:lnTo>
                <a:lnTo>
                  <a:pt x="9294339" y="0"/>
                </a:lnTo>
                <a:lnTo>
                  <a:pt x="9341331" y="4769"/>
                </a:lnTo>
                <a:lnTo>
                  <a:pt x="9385139" y="18441"/>
                </a:lnTo>
                <a:lnTo>
                  <a:pt x="9424813" y="40066"/>
                </a:lnTo>
                <a:lnTo>
                  <a:pt x="9459403" y="68690"/>
                </a:lnTo>
                <a:lnTo>
                  <a:pt x="9487960" y="103362"/>
                </a:lnTo>
                <a:lnTo>
                  <a:pt x="9509533" y="143129"/>
                </a:lnTo>
                <a:lnTo>
                  <a:pt x="9523174" y="187041"/>
                </a:lnTo>
                <a:lnTo>
                  <a:pt x="9527932" y="234144"/>
                </a:lnTo>
                <a:lnTo>
                  <a:pt x="9527932" y="1792377"/>
                </a:lnTo>
                <a:lnTo>
                  <a:pt x="9523174" y="1839480"/>
                </a:lnTo>
                <a:lnTo>
                  <a:pt x="9509533" y="1883392"/>
                </a:lnTo>
                <a:lnTo>
                  <a:pt x="9487960" y="1923159"/>
                </a:lnTo>
                <a:lnTo>
                  <a:pt x="9459403" y="1957831"/>
                </a:lnTo>
                <a:lnTo>
                  <a:pt x="9424813" y="1986455"/>
                </a:lnTo>
                <a:lnTo>
                  <a:pt x="9385139" y="2008080"/>
                </a:lnTo>
                <a:lnTo>
                  <a:pt x="9341331" y="2021752"/>
                </a:lnTo>
                <a:lnTo>
                  <a:pt x="9294339" y="202652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/>
            <a:r>
              <a:rPr lang="en-US" sz="2800" spc="300" dirty="0" smtClean="0"/>
              <a:t>  </a:t>
            </a:r>
            <a:r>
              <a:rPr lang="en-US" sz="2800" spc="300" dirty="0" err="1" smtClean="0"/>
              <a:t>Penilaian</a:t>
            </a:r>
            <a:r>
              <a:rPr lang="en-US" sz="2800" spc="300" dirty="0" smtClean="0"/>
              <a:t> </a:t>
            </a:r>
            <a:r>
              <a:rPr lang="en-US" sz="2800" spc="300" dirty="0" err="1"/>
              <a:t>kesesuaian</a:t>
            </a:r>
            <a:r>
              <a:rPr lang="en-US" sz="2800" spc="300" dirty="0"/>
              <a:t> </a:t>
            </a:r>
            <a:r>
              <a:rPr lang="en-US" sz="2800" spc="300" dirty="0" err="1"/>
              <a:t>lahan</a:t>
            </a:r>
            <a:r>
              <a:rPr lang="en-US" sz="2800" spc="300" dirty="0"/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karakteristik</a:t>
            </a:r>
            <a:r>
              <a:rPr lang="en-US" sz="2800" spc="300" dirty="0"/>
              <a:t> </a:t>
            </a:r>
            <a:r>
              <a:rPr lang="en-US" sz="2800" spc="300" dirty="0" err="1"/>
              <a:t>presentase</a:t>
            </a:r>
            <a:r>
              <a:rPr lang="en-US" sz="2800" spc="300" dirty="0"/>
              <a:t> </a:t>
            </a:r>
            <a:r>
              <a:rPr lang="en-US" sz="2800" spc="300" dirty="0" err="1"/>
              <a:t>batuan</a:t>
            </a:r>
            <a:r>
              <a:rPr lang="en-US" sz="2800" spc="300" dirty="0"/>
              <a:t> </a:t>
            </a:r>
            <a:r>
              <a:rPr lang="en-US" sz="2800" spc="300" dirty="0" err="1"/>
              <a:t>permukaan</a:t>
            </a:r>
            <a:r>
              <a:rPr lang="en-US" sz="2800" spc="300" dirty="0"/>
              <a:t> 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S1 (</a:t>
            </a:r>
            <a:r>
              <a:rPr lang="en-US" sz="2800" spc="300" dirty="0" err="1"/>
              <a:t>sangat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 </a:t>
            </a:r>
            <a:r>
              <a:rPr lang="en-US" sz="2800" spc="300" dirty="0" err="1" smtClean="0"/>
              <a:t>sampai</a:t>
            </a:r>
            <a:r>
              <a:rPr lang="en-US" sz="2800" spc="300" dirty="0" smtClean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S2 (</a:t>
            </a:r>
            <a:r>
              <a:rPr lang="en-US" sz="2800" spc="300" dirty="0" err="1" smtClean="0"/>
              <a:t>cukup</a:t>
            </a:r>
            <a:r>
              <a:rPr lang="en-US" sz="2800" spc="300" dirty="0"/>
              <a:t> </a:t>
            </a:r>
            <a:r>
              <a:rPr lang="en-US" sz="2800" spc="300" dirty="0" err="1" smtClean="0"/>
              <a:t>sesuai</a:t>
            </a:r>
            <a:r>
              <a:rPr lang="en-US" sz="2800" spc="300" dirty="0" smtClean="0"/>
              <a:t>) </a:t>
            </a:r>
            <a:r>
              <a:rPr lang="en-US" sz="2800" spc="300" dirty="0" err="1" smtClean="0"/>
              <a:t>dan</a:t>
            </a:r>
            <a:r>
              <a:rPr lang="en-US" sz="2800" spc="300" dirty="0" smtClean="0"/>
              <a:t> </a:t>
            </a:r>
            <a:r>
              <a:rPr lang="en-US" sz="2800" spc="300" dirty="0" err="1" smtClean="0"/>
              <a:t>Penilaian</a:t>
            </a:r>
            <a:r>
              <a:rPr lang="en-US" sz="2800" spc="300" dirty="0" smtClean="0"/>
              <a:t> </a:t>
            </a:r>
            <a:r>
              <a:rPr lang="en-US" sz="2800" spc="300" dirty="0" err="1"/>
              <a:t>kesesuaian</a:t>
            </a:r>
            <a:r>
              <a:rPr lang="en-US" sz="2800" spc="300" dirty="0"/>
              <a:t> </a:t>
            </a:r>
            <a:r>
              <a:rPr lang="en-US" sz="2800" spc="300" dirty="0" err="1"/>
              <a:t>lahan</a:t>
            </a:r>
            <a:r>
              <a:rPr lang="en-US" sz="2800" spc="300" dirty="0"/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karakteristik</a:t>
            </a:r>
            <a:r>
              <a:rPr lang="en-US" sz="2800" spc="300" dirty="0"/>
              <a:t> </a:t>
            </a:r>
            <a:r>
              <a:rPr lang="en-US" sz="2800" spc="300" dirty="0" err="1"/>
              <a:t>presentase</a:t>
            </a:r>
            <a:r>
              <a:rPr lang="en-US" sz="2800" spc="300" dirty="0"/>
              <a:t> </a:t>
            </a:r>
            <a:r>
              <a:rPr lang="en-US" sz="2800" spc="300" dirty="0" err="1"/>
              <a:t>singkapan</a:t>
            </a:r>
            <a:r>
              <a:rPr lang="en-US" sz="2800" spc="300" dirty="0"/>
              <a:t> </a:t>
            </a:r>
            <a:r>
              <a:rPr lang="en-US" sz="2800" spc="300" dirty="0" err="1"/>
              <a:t>batuan</a:t>
            </a:r>
            <a:r>
              <a:rPr lang="en-US" sz="2800" spc="300" dirty="0"/>
              <a:t> di </a:t>
            </a:r>
            <a:r>
              <a:rPr lang="en-US" sz="2800" spc="300" dirty="0" err="1"/>
              <a:t>permukaan</a:t>
            </a:r>
            <a:r>
              <a:rPr lang="en-US" sz="2800" spc="300" dirty="0"/>
              <a:t> </a:t>
            </a:r>
            <a:r>
              <a:rPr lang="en-US" sz="2800" spc="300" dirty="0" err="1"/>
              <a:t>untuk</a:t>
            </a:r>
            <a:r>
              <a:rPr lang="en-US" sz="2800" spc="300" dirty="0"/>
              <a:t> </a:t>
            </a:r>
            <a:r>
              <a:rPr lang="en-US" sz="2800" spc="300" dirty="0" err="1"/>
              <a:t>seluruh</a:t>
            </a:r>
            <a:r>
              <a:rPr lang="en-US" sz="2800" spc="300" dirty="0"/>
              <a:t> 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</a:t>
            </a:r>
            <a:r>
              <a:rPr lang="en-US" sz="2800" spc="300" dirty="0" smtClean="0"/>
              <a:t>S1(</a:t>
            </a:r>
            <a:r>
              <a:rPr lang="en-US" sz="2800" spc="300" dirty="0" err="1" smtClean="0"/>
              <a:t>sangat</a:t>
            </a:r>
            <a:r>
              <a:rPr lang="en-US" sz="2800" spc="300" dirty="0" smtClean="0"/>
              <a:t> </a:t>
            </a:r>
            <a:r>
              <a:rPr lang="en-US" sz="2800" spc="300" dirty="0" err="1" smtClean="0"/>
              <a:t>sesuai</a:t>
            </a:r>
            <a:r>
              <a:rPr lang="en-US" sz="2800" spc="300" dirty="0" smtClean="0"/>
              <a:t>) </a:t>
            </a:r>
            <a:r>
              <a:rPr lang="en-US" sz="2800" spc="300" dirty="0" err="1" smtClean="0"/>
              <a:t>sampai</a:t>
            </a:r>
            <a:r>
              <a:rPr lang="en-US" sz="2800" spc="300" dirty="0" smtClean="0"/>
              <a:t> S2 </a:t>
            </a:r>
            <a:r>
              <a:rPr lang="en-US" sz="2800" spc="300" dirty="0"/>
              <a:t>(</a:t>
            </a:r>
            <a:r>
              <a:rPr lang="en-US" sz="2800" spc="300" dirty="0" err="1"/>
              <a:t>cukup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).</a:t>
            </a:r>
            <a:endParaRPr sz="28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3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6927" y="678074"/>
            <a:ext cx="16725990" cy="6645990"/>
            <a:chOff x="0" y="488463"/>
            <a:chExt cx="16725990" cy="6645990"/>
          </a:xfrm>
          <a:solidFill>
            <a:schemeClr val="accent4">
              <a:lumMod val="40000"/>
              <a:lumOff val="60000"/>
            </a:schemeClr>
          </a:solidFill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3"/>
              <a:ext cx="8516392" cy="981074"/>
            </a:xfrm>
            <a:prstGeom prst="rect">
              <a:avLst/>
            </a:prstGeom>
            <a:noFill/>
          </p:spPr>
        </p:pic>
        <p:sp>
          <p:nvSpPr>
            <p:cNvPr id="6" name="object 6"/>
            <p:cNvSpPr/>
            <p:nvPr/>
          </p:nvSpPr>
          <p:spPr>
            <a:xfrm>
              <a:off x="5715000" y="2552700"/>
              <a:ext cx="11010990" cy="4581753"/>
            </a:xfrm>
            <a:custGeom>
              <a:avLst/>
              <a:gdLst/>
              <a:ahLst/>
              <a:cxnLst/>
              <a:rect l="l" t="t" r="r" b="b"/>
              <a:pathLst>
                <a:path w="11540490" h="6888480">
                  <a:moveTo>
                    <a:pt x="11306837" y="6887928"/>
                  </a:moveTo>
                  <a:lnTo>
                    <a:pt x="233429" y="6887928"/>
                  </a:lnTo>
                  <a:lnTo>
                    <a:pt x="186469" y="6883159"/>
                  </a:lnTo>
                  <a:lnTo>
                    <a:pt x="142692" y="6869487"/>
                  </a:lnTo>
                  <a:lnTo>
                    <a:pt x="103046" y="6847862"/>
                  </a:lnTo>
                  <a:lnTo>
                    <a:pt x="68480" y="6819238"/>
                  </a:lnTo>
                  <a:lnTo>
                    <a:pt x="39943" y="6784566"/>
                  </a:lnTo>
                  <a:lnTo>
                    <a:pt x="18385" y="6744799"/>
                  </a:lnTo>
                  <a:lnTo>
                    <a:pt x="4754" y="6700887"/>
                  </a:lnTo>
                  <a:lnTo>
                    <a:pt x="0" y="6653784"/>
                  </a:lnTo>
                  <a:lnTo>
                    <a:pt x="0" y="234144"/>
                  </a:lnTo>
                  <a:lnTo>
                    <a:pt x="4754" y="187041"/>
                  </a:lnTo>
                  <a:lnTo>
                    <a:pt x="18385" y="143129"/>
                  </a:lnTo>
                  <a:lnTo>
                    <a:pt x="39943" y="103362"/>
                  </a:lnTo>
                  <a:lnTo>
                    <a:pt x="68480" y="68690"/>
                  </a:lnTo>
                  <a:lnTo>
                    <a:pt x="103046" y="40066"/>
                  </a:lnTo>
                  <a:lnTo>
                    <a:pt x="142692" y="18441"/>
                  </a:lnTo>
                  <a:lnTo>
                    <a:pt x="186469" y="4769"/>
                  </a:lnTo>
                  <a:lnTo>
                    <a:pt x="233429" y="0"/>
                  </a:lnTo>
                  <a:lnTo>
                    <a:pt x="11306837" y="0"/>
                  </a:lnTo>
                  <a:lnTo>
                    <a:pt x="11353797" y="4769"/>
                  </a:lnTo>
                  <a:lnTo>
                    <a:pt x="11397574" y="18441"/>
                  </a:lnTo>
                  <a:lnTo>
                    <a:pt x="11437220" y="40066"/>
                  </a:lnTo>
                  <a:lnTo>
                    <a:pt x="11471786" y="68690"/>
                  </a:lnTo>
                  <a:lnTo>
                    <a:pt x="11500322" y="103362"/>
                  </a:lnTo>
                  <a:lnTo>
                    <a:pt x="11521881" y="143129"/>
                  </a:lnTo>
                  <a:lnTo>
                    <a:pt x="11535511" y="187041"/>
                  </a:lnTo>
                  <a:lnTo>
                    <a:pt x="11540266" y="234144"/>
                  </a:lnTo>
                  <a:lnTo>
                    <a:pt x="11540266" y="6653784"/>
                  </a:lnTo>
                  <a:lnTo>
                    <a:pt x="11535511" y="6700887"/>
                  </a:lnTo>
                  <a:lnTo>
                    <a:pt x="11521881" y="6744799"/>
                  </a:lnTo>
                  <a:lnTo>
                    <a:pt x="11500322" y="6784566"/>
                  </a:lnTo>
                  <a:lnTo>
                    <a:pt x="11471786" y="6819238"/>
                  </a:lnTo>
                  <a:lnTo>
                    <a:pt x="11437220" y="6847862"/>
                  </a:lnTo>
                  <a:lnTo>
                    <a:pt x="11397574" y="6869487"/>
                  </a:lnTo>
                  <a:lnTo>
                    <a:pt x="11353797" y="6883159"/>
                  </a:lnTo>
                  <a:lnTo>
                    <a:pt x="11306837" y="688792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1" name="object 11"/>
          <p:cNvSpPr txBox="1"/>
          <p:nvPr/>
        </p:nvSpPr>
        <p:spPr>
          <a:xfrm>
            <a:off x="5715000" y="1596987"/>
            <a:ext cx="11201400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780">
              <a:lnSpc>
                <a:spcPct val="100000"/>
              </a:lnSpc>
              <a:spcBef>
                <a:spcPts val="100"/>
              </a:spcBef>
              <a:tabLst>
                <a:tab pos="3670935" algn="l"/>
                <a:tab pos="5473065" algn="l"/>
                <a:tab pos="7381875" algn="l"/>
                <a:tab pos="854075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	</a:t>
            </a:r>
            <a:r>
              <a:rPr sz="3600" b="1" u="heavy" spc="35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Aktual	</a:t>
            </a:r>
            <a:r>
              <a:rPr sz="3600" b="1" u="heavy" spc="2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dan	</a:t>
            </a:r>
            <a:r>
              <a:rPr sz="3600" b="1" u="heavy" spc="38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endParaRPr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75565" algn="ctr"/>
            <a:r>
              <a:rPr sz="3200" spc="300" dirty="0">
                <a:cs typeface="Arial"/>
              </a:rPr>
              <a:t>Berdasarkan hasil matching </a:t>
            </a:r>
            <a:r>
              <a:rPr sz="3200" spc="300" dirty="0" smtClean="0">
                <a:cs typeface="Arial"/>
              </a:rPr>
              <a:t>(</a:t>
            </a:r>
            <a:r>
              <a:rPr sz="3200" spc="300" dirty="0" err="1" smtClean="0">
                <a:cs typeface="Arial"/>
              </a:rPr>
              <a:t>pencocokan</a:t>
            </a:r>
            <a:r>
              <a:rPr sz="3200" spc="300" dirty="0">
                <a:cs typeface="Arial"/>
              </a:rPr>
              <a:t>) </a:t>
            </a:r>
            <a:r>
              <a:rPr sz="3200" spc="300" dirty="0" err="1">
                <a:cs typeface="Arial"/>
              </a:rPr>
              <a:t>antara</a:t>
            </a:r>
            <a:r>
              <a:rPr sz="3200" spc="300" dirty="0">
                <a:cs typeface="Arial"/>
              </a:rPr>
              <a:t> </a:t>
            </a:r>
            <a:r>
              <a:rPr sz="3200" spc="300" dirty="0" err="1" smtClean="0">
                <a:cs typeface="Arial"/>
              </a:rPr>
              <a:t>karakteristik</a:t>
            </a:r>
            <a:r>
              <a:rPr sz="3200" spc="300" dirty="0" smtClean="0">
                <a:cs typeface="Arial"/>
              </a:rPr>
              <a:t> </a:t>
            </a:r>
            <a:r>
              <a:rPr sz="3200" spc="300" dirty="0">
                <a:cs typeface="Arial"/>
              </a:rPr>
              <a:t>lahan  dengan  persyaratan  tumbuh tanaman yang  dievaluasi,  maka  dapat  diketahui kelas kesesuaian lahan aktualnya. </a:t>
            </a:r>
            <a:r>
              <a:rPr lang="en-US" sz="3200" spc="300" dirty="0" err="1" smtClean="0">
                <a:cs typeface="Arial"/>
              </a:rPr>
              <a:t>Lalu</a:t>
            </a:r>
            <a:r>
              <a:rPr lang="en-US" sz="3200" spc="300" dirty="0" smtClean="0">
                <a:cs typeface="Arial"/>
              </a:rPr>
              <a:t> </a:t>
            </a:r>
            <a:r>
              <a:rPr lang="en-US" sz="3200" spc="300" dirty="0" err="1" smtClean="0">
                <a:cs typeface="Arial"/>
              </a:rPr>
              <a:t>p</a:t>
            </a:r>
            <a:r>
              <a:rPr sz="3200" spc="300" dirty="0" err="1" smtClean="0">
                <a:cs typeface="Arial"/>
              </a:rPr>
              <a:t>enaikan</a:t>
            </a:r>
            <a:r>
              <a:rPr sz="3200" spc="300" dirty="0" smtClean="0">
                <a:cs typeface="Arial"/>
              </a:rPr>
              <a:t>  </a:t>
            </a:r>
            <a:r>
              <a:rPr sz="3200" spc="300" dirty="0">
                <a:cs typeface="Arial"/>
              </a:rPr>
              <a:t>kelas kesesuaian lahan ke </a:t>
            </a:r>
            <a:r>
              <a:rPr sz="3200" spc="300" dirty="0" err="1">
                <a:cs typeface="Arial"/>
              </a:rPr>
              <a:t>potensial</a:t>
            </a:r>
            <a:r>
              <a:rPr sz="3200" spc="300" dirty="0">
                <a:cs typeface="Arial"/>
              </a:rPr>
              <a:t> </a:t>
            </a:r>
            <a:r>
              <a:rPr lang="en-US" sz="3200" spc="300" dirty="0" err="1" smtClean="0">
                <a:cs typeface="Arial"/>
              </a:rPr>
              <a:t>di</a:t>
            </a:r>
            <a:r>
              <a:rPr sz="3200" spc="300" dirty="0" err="1" smtClean="0">
                <a:cs typeface="Arial"/>
              </a:rPr>
              <a:t>dasarkan</a:t>
            </a:r>
            <a:r>
              <a:rPr sz="3200" spc="300" dirty="0" smtClean="0">
                <a:cs typeface="Arial"/>
              </a:rPr>
              <a:t> </a:t>
            </a:r>
            <a:r>
              <a:rPr sz="3200" spc="300" dirty="0">
                <a:cs typeface="Arial"/>
              </a:rPr>
              <a:t>pada  asumsi </a:t>
            </a:r>
            <a:r>
              <a:rPr sz="3200" spc="300" dirty="0" err="1">
                <a:cs typeface="Arial"/>
              </a:rPr>
              <a:t>mudah</a:t>
            </a:r>
            <a:r>
              <a:rPr sz="3200" spc="300" dirty="0">
                <a:cs typeface="Arial"/>
              </a:rPr>
              <a:t> </a:t>
            </a:r>
            <a:r>
              <a:rPr sz="3200" spc="300" dirty="0" err="1" smtClean="0">
                <a:cs typeface="Arial"/>
              </a:rPr>
              <a:t>tidaknya</a:t>
            </a:r>
            <a:r>
              <a:rPr sz="3200" spc="300" dirty="0" smtClean="0">
                <a:cs typeface="Arial"/>
              </a:rPr>
              <a:t> </a:t>
            </a:r>
            <a:r>
              <a:rPr sz="3200" spc="300" dirty="0">
                <a:cs typeface="Arial"/>
              </a:rPr>
              <a:t>di lakukan perbaikan terhadap  faktor pembatasnya, maka dapat ditentukan kelas  kesesuaian lahan </a:t>
            </a:r>
            <a:r>
              <a:rPr sz="3200" spc="300" dirty="0" err="1">
                <a:cs typeface="Arial"/>
              </a:rPr>
              <a:t>potensial</a:t>
            </a:r>
            <a:r>
              <a:rPr sz="3200" spc="300" dirty="0" smtClean="0">
                <a:cs typeface="Arial"/>
              </a:rPr>
              <a:t>.</a:t>
            </a:r>
            <a:endParaRPr sz="3200" spc="300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90500"/>
            <a:ext cx="18354291" cy="10286998"/>
            <a:chOff x="-66292" y="-83373"/>
            <a:chExt cx="18354291" cy="10286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292" y="-83373"/>
              <a:ext cx="1828799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9063" y="488464"/>
              <a:ext cx="1076324" cy="1076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81" y="2355027"/>
              <a:ext cx="4130327" cy="3174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8508" y="1730025"/>
              <a:ext cx="1645905" cy="12346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20" y="5022027"/>
              <a:ext cx="1643988" cy="12346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577">
              <a:off x="13170302" y="6729911"/>
              <a:ext cx="4760107" cy="25681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2315" y="5877582"/>
              <a:ext cx="1646456" cy="12238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10667" y="9284608"/>
              <a:ext cx="1277332" cy="79205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426236"/>
            <a:ext cx="86664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45" dirty="0">
                <a:solidFill>
                  <a:srgbClr val="F0F1F0"/>
                </a:solidFill>
              </a:rPr>
              <a:t>LATAR</a:t>
            </a:r>
            <a:r>
              <a:rPr sz="7200" spc="60" dirty="0">
                <a:solidFill>
                  <a:srgbClr val="F0F1F0"/>
                </a:solidFill>
              </a:rPr>
              <a:t> </a:t>
            </a:r>
            <a:r>
              <a:rPr sz="7200" spc="50" dirty="0">
                <a:solidFill>
                  <a:srgbClr val="F0F1F0"/>
                </a:solidFill>
              </a:rPr>
              <a:t>BELAKANG</a:t>
            </a:r>
            <a:endParaRPr sz="7200"/>
          </a:p>
        </p:txBody>
      </p:sp>
      <p:sp>
        <p:nvSpPr>
          <p:cNvPr id="13" name="object 13"/>
          <p:cNvSpPr txBox="1"/>
          <p:nvPr/>
        </p:nvSpPr>
        <p:spPr>
          <a:xfrm>
            <a:off x="103241" y="2705100"/>
            <a:ext cx="1779143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2255" algn="just">
              <a:lnSpc>
                <a:spcPct val="100000"/>
              </a:lnSpc>
              <a:spcBef>
                <a:spcPts val="2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Wilayah </a:t>
            </a:r>
            <a:r>
              <a:rPr lang="en-US" sz="3600" dirty="0" err="1">
                <a:solidFill>
                  <a:schemeClr val="bg1"/>
                </a:solidFill>
              </a:rPr>
              <a:t>Kecamatan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Gerokgak</a:t>
            </a:r>
            <a:r>
              <a:rPr lang="en-US" sz="3600" dirty="0">
                <a:solidFill>
                  <a:schemeClr val="bg1"/>
                </a:solidFill>
              </a:rPr>
              <a:t>  </a:t>
            </a:r>
            <a:r>
              <a:rPr lang="en-US" sz="3600" dirty="0" err="1">
                <a:solidFill>
                  <a:schemeClr val="bg1"/>
                </a:solidFill>
              </a:rPr>
              <a:t>mempunyai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luas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wilayah</a:t>
            </a:r>
            <a:r>
              <a:rPr lang="en-US" sz="3600" dirty="0">
                <a:solidFill>
                  <a:schemeClr val="bg1"/>
                </a:solidFill>
              </a:rPr>
              <a:t> 35.662 Ha </a:t>
            </a:r>
            <a:r>
              <a:rPr lang="en-US" sz="3600" dirty="0" err="1">
                <a:solidFill>
                  <a:schemeClr val="bg1"/>
                </a:solidFill>
              </a:rPr>
              <a:t>atau</a:t>
            </a:r>
            <a:r>
              <a:rPr lang="en-US" sz="3600" dirty="0">
                <a:solidFill>
                  <a:schemeClr val="bg1"/>
                </a:solidFill>
              </a:rPr>
              <a:t> 26,11 % </a:t>
            </a:r>
            <a:r>
              <a:rPr lang="en-US" sz="3600" dirty="0" err="1">
                <a:solidFill>
                  <a:schemeClr val="bg1"/>
                </a:solidFill>
              </a:rPr>
              <a:t>dari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luas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wilayah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Buleleng</a:t>
            </a:r>
            <a:r>
              <a:rPr lang="en-US" sz="3600" dirty="0" smtClean="0">
                <a:solidFill>
                  <a:schemeClr val="bg1"/>
                </a:solidFill>
              </a:rPr>
              <a:t>. </a:t>
            </a:r>
            <a:r>
              <a:rPr lang="en-US" sz="3600" dirty="0" err="1" smtClean="0">
                <a:solidFill>
                  <a:schemeClr val="bg1"/>
                </a:solidFill>
              </a:rPr>
              <a:t>Penggunaan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lahannya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sebagian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besar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didominasi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oleh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Hutan</a:t>
            </a:r>
            <a:r>
              <a:rPr lang="en-US" sz="3600" dirty="0">
                <a:solidFill>
                  <a:schemeClr val="bg1"/>
                </a:solidFill>
              </a:rPr>
              <a:t> Negara ( 25.840 Ha);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kering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tegalan</a:t>
            </a:r>
            <a:r>
              <a:rPr lang="en-US" sz="3600" dirty="0">
                <a:solidFill>
                  <a:schemeClr val="bg1"/>
                </a:solidFill>
              </a:rPr>
              <a:t> (7.556 Ha);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perkebunan</a:t>
            </a:r>
            <a:r>
              <a:rPr lang="en-US" sz="3600" dirty="0">
                <a:solidFill>
                  <a:schemeClr val="bg1"/>
                </a:solidFill>
              </a:rPr>
              <a:t> (1.374 Ha);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sawah</a:t>
            </a:r>
            <a:r>
              <a:rPr lang="en-US" sz="3600" dirty="0">
                <a:solidFill>
                  <a:schemeClr val="bg1"/>
                </a:solidFill>
              </a:rPr>
              <a:t> (683 Ha) </a:t>
            </a:r>
            <a:r>
              <a:rPr lang="en-US" sz="3600" dirty="0" err="1">
                <a:solidFill>
                  <a:schemeClr val="bg1"/>
                </a:solidFill>
              </a:rPr>
              <a:t>dan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penggunaan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lainya</a:t>
            </a:r>
            <a:r>
              <a:rPr lang="en-US" sz="3600" dirty="0">
                <a:solidFill>
                  <a:schemeClr val="bg1"/>
                </a:solidFill>
              </a:rPr>
              <a:t> (254 ha</a:t>
            </a:r>
            <a:r>
              <a:rPr lang="en-US" sz="3600" dirty="0" smtClean="0">
                <a:solidFill>
                  <a:schemeClr val="bg1"/>
                </a:solidFill>
              </a:rPr>
              <a:t>)</a:t>
            </a:r>
            <a:endParaRPr sz="4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00" y="5905500"/>
            <a:ext cx="9525000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tabLst>
                <a:tab pos="2357755" algn="l"/>
              </a:tabLst>
            </a:pPr>
            <a:r>
              <a:rPr lang="en-US" sz="2800" b="1" spc="415" dirty="0" smtClean="0">
                <a:solidFill>
                  <a:schemeClr val="bg1"/>
                </a:solidFill>
                <a:latin typeface="Arial"/>
                <a:cs typeface="Arial"/>
              </a:rPr>
              <a:t>LAHAN KERING DAN TANAMAN PALAWIJA </a:t>
            </a:r>
            <a:endParaRPr lang="en-US" sz="28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16000" y="6438900"/>
            <a:ext cx="11861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err="1" smtClean="0">
                <a:solidFill>
                  <a:schemeClr val="bg1"/>
                </a:solidFill>
              </a:rPr>
              <a:t>Peningkatan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pada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banyaknya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jumblah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penduduk</a:t>
            </a:r>
            <a:r>
              <a:rPr lang="en-US" sz="3200" dirty="0" smtClean="0">
                <a:solidFill>
                  <a:schemeClr val="bg1"/>
                </a:solidFill>
              </a:rPr>
              <a:t> , </a:t>
            </a:r>
            <a:r>
              <a:rPr lang="en-US" sz="3200" dirty="0" err="1" smtClean="0">
                <a:solidFill>
                  <a:schemeClr val="bg1"/>
                </a:solidFill>
              </a:rPr>
              <a:t>membuat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kebutuhan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akan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lahan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untuk</a:t>
            </a:r>
            <a:r>
              <a:rPr lang="en-US" sz="3200" dirty="0" smtClean="0">
                <a:solidFill>
                  <a:schemeClr val="bg1"/>
                </a:solidFill>
              </a:rPr>
              <a:t> di </a:t>
            </a:r>
            <a:r>
              <a:rPr lang="en-US" sz="3200" dirty="0" err="1" smtClean="0">
                <a:solidFill>
                  <a:schemeClr val="bg1"/>
                </a:solidFill>
              </a:rPr>
              <a:t>alih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fungsikan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semakin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meningkat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secara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terus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menerus</a:t>
            </a:r>
            <a:r>
              <a:rPr lang="en-US" sz="3200" dirty="0" smtClean="0">
                <a:solidFill>
                  <a:schemeClr val="bg1"/>
                </a:solidFill>
              </a:rPr>
              <a:t>.  </a:t>
            </a:r>
            <a:r>
              <a:rPr lang="en-US" sz="3200" dirty="0" err="1" smtClean="0">
                <a:solidFill>
                  <a:schemeClr val="bg1"/>
                </a:solidFill>
              </a:rPr>
              <a:t>Sehingga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dirty="0" err="1" smtClean="0">
                <a:solidFill>
                  <a:schemeClr val="bg1"/>
                </a:solidFill>
              </a:rPr>
              <a:t>pemanfaatan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Lahan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Kering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merupakan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suatu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perencanaan</a:t>
            </a:r>
            <a:r>
              <a:rPr lang="en-US" sz="3200" dirty="0" smtClean="0">
                <a:solidFill>
                  <a:schemeClr val="bg1"/>
                </a:solidFill>
              </a:rPr>
              <a:t> yang </a:t>
            </a:r>
            <a:r>
              <a:rPr lang="en-US" sz="3200" dirty="0" err="1" smtClean="0">
                <a:solidFill>
                  <a:schemeClr val="bg1"/>
                </a:solidFill>
              </a:rPr>
              <a:t>sangat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layak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untuk</a:t>
            </a:r>
            <a:r>
              <a:rPr lang="en-US" sz="3200" dirty="0" smtClean="0">
                <a:solidFill>
                  <a:schemeClr val="bg1"/>
                </a:solidFill>
              </a:rPr>
              <a:t> di </a:t>
            </a:r>
            <a:r>
              <a:rPr lang="en-US" sz="3200" dirty="0" err="1" smtClean="0">
                <a:solidFill>
                  <a:schemeClr val="bg1"/>
                </a:solidFill>
              </a:rPr>
              <a:t>kembangkan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  <a:r>
              <a:rPr lang="en-US" sz="3200" dirty="0" err="1" smtClean="0">
                <a:solidFill>
                  <a:schemeClr val="bg1"/>
                </a:solidFill>
              </a:rPr>
              <a:t>Penanaman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tanaman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palawiija</a:t>
            </a:r>
            <a:r>
              <a:rPr lang="en-US" sz="3200" dirty="0" smtClean="0">
                <a:solidFill>
                  <a:schemeClr val="bg1"/>
                </a:solidFill>
              </a:rPr>
              <a:t> di </a:t>
            </a:r>
            <a:r>
              <a:rPr lang="en-US" sz="3200" dirty="0" err="1" smtClean="0">
                <a:solidFill>
                  <a:schemeClr val="bg1"/>
                </a:solidFill>
              </a:rPr>
              <a:t>lahan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kering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sangat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sesuai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dengan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syarat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tumbuh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tanaman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palawija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itu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sendiri</a:t>
            </a:r>
            <a:r>
              <a:rPr lang="en-US" sz="3200" dirty="0" smtClean="0">
                <a:solidFill>
                  <a:schemeClr val="bg1"/>
                </a:solidFill>
              </a:rPr>
              <a:t> , </a:t>
            </a:r>
            <a:r>
              <a:rPr lang="en-US" sz="3200" dirty="0" err="1" smtClean="0">
                <a:solidFill>
                  <a:schemeClr val="bg1"/>
                </a:solidFill>
              </a:rPr>
              <a:t>sehingga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produksi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pada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tanaman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palawija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dapat</a:t>
            </a:r>
            <a:r>
              <a:rPr lang="en-US" sz="3200" dirty="0" smtClean="0">
                <a:solidFill>
                  <a:schemeClr val="bg1"/>
                </a:solidFill>
              </a:rPr>
              <a:t> di </a:t>
            </a:r>
            <a:r>
              <a:rPr lang="en-US" sz="3200" dirty="0" err="1" smtClean="0">
                <a:solidFill>
                  <a:schemeClr val="bg1"/>
                </a:solidFill>
              </a:rPr>
              <a:t>optimalisasi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mampu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berproduksi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secara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maksimal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520663"/>
            <a:ext cx="8516392" cy="8761312"/>
            <a:chOff x="0" y="488465"/>
            <a:chExt cx="8516392" cy="8761312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2000" y="4296805"/>
              <a:ext cx="7178040" cy="2187656"/>
            </a:xfrm>
            <a:custGeom>
              <a:avLst/>
              <a:gdLst/>
              <a:ahLst/>
              <a:cxnLst/>
              <a:rect l="l" t="t" r="r" b="b"/>
              <a:pathLst>
                <a:path w="7178040" h="1865629">
                  <a:moveTo>
                    <a:pt x="6943872" y="1865561"/>
                  </a:moveTo>
                  <a:lnTo>
                    <a:pt x="233766" y="1865561"/>
                  </a:lnTo>
                  <a:lnTo>
                    <a:pt x="186739" y="1860792"/>
                  </a:lnTo>
                  <a:lnTo>
                    <a:pt x="142898" y="1847120"/>
                  </a:lnTo>
                  <a:lnTo>
                    <a:pt x="103195" y="1825495"/>
                  </a:lnTo>
                  <a:lnTo>
                    <a:pt x="68579" y="1796871"/>
                  </a:lnTo>
                  <a:lnTo>
                    <a:pt x="40001" y="1762199"/>
                  </a:lnTo>
                  <a:lnTo>
                    <a:pt x="18412" y="1722432"/>
                  </a:lnTo>
                  <a:lnTo>
                    <a:pt x="4761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2" y="143129"/>
                  </a:lnTo>
                  <a:lnTo>
                    <a:pt x="40001" y="103362"/>
                  </a:lnTo>
                  <a:lnTo>
                    <a:pt x="68579" y="68690"/>
                  </a:lnTo>
                  <a:lnTo>
                    <a:pt x="103195" y="40066"/>
                  </a:lnTo>
                  <a:lnTo>
                    <a:pt x="142898" y="18441"/>
                  </a:lnTo>
                  <a:lnTo>
                    <a:pt x="186739" y="4769"/>
                  </a:lnTo>
                  <a:lnTo>
                    <a:pt x="233766" y="0"/>
                  </a:lnTo>
                  <a:lnTo>
                    <a:pt x="6943872" y="0"/>
                  </a:lnTo>
                  <a:lnTo>
                    <a:pt x="6990899" y="4769"/>
                  </a:lnTo>
                  <a:lnTo>
                    <a:pt x="7034739" y="18441"/>
                  </a:lnTo>
                  <a:lnTo>
                    <a:pt x="7074443" y="40066"/>
                  </a:lnTo>
                  <a:lnTo>
                    <a:pt x="7109059" y="68690"/>
                  </a:lnTo>
                  <a:lnTo>
                    <a:pt x="7137636" y="103362"/>
                  </a:lnTo>
                  <a:lnTo>
                    <a:pt x="7159226" y="143129"/>
                  </a:lnTo>
                  <a:lnTo>
                    <a:pt x="7172876" y="187041"/>
                  </a:lnTo>
                  <a:lnTo>
                    <a:pt x="7177638" y="234144"/>
                  </a:lnTo>
                  <a:lnTo>
                    <a:pt x="7177638" y="1631417"/>
                  </a:lnTo>
                  <a:lnTo>
                    <a:pt x="7172876" y="1678520"/>
                  </a:lnTo>
                  <a:lnTo>
                    <a:pt x="7159226" y="1722432"/>
                  </a:lnTo>
                  <a:lnTo>
                    <a:pt x="7137636" y="1762199"/>
                  </a:lnTo>
                  <a:lnTo>
                    <a:pt x="7109059" y="1796871"/>
                  </a:lnTo>
                  <a:lnTo>
                    <a:pt x="7074443" y="1825495"/>
                  </a:lnTo>
                  <a:lnTo>
                    <a:pt x="7034739" y="1847120"/>
                  </a:lnTo>
                  <a:lnTo>
                    <a:pt x="6990899" y="1860792"/>
                  </a:lnTo>
                  <a:lnTo>
                    <a:pt x="6943872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0" name="object 10"/>
          <p:cNvSpPr txBox="1"/>
          <p:nvPr/>
        </p:nvSpPr>
        <p:spPr>
          <a:xfrm>
            <a:off x="1450923" y="1597488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0857" y="4158824"/>
            <a:ext cx="6375595" cy="2325637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75"/>
              </a:spcBef>
            </a:pPr>
            <a:r>
              <a:rPr sz="2800" b="1" spc="285" dirty="0">
                <a:latin typeface="Arial"/>
                <a:cs typeface="Arial"/>
              </a:rPr>
              <a:t>Tabe</a:t>
            </a:r>
            <a:r>
              <a:rPr sz="2800" b="1" dirty="0">
                <a:latin typeface="Arial"/>
                <a:cs typeface="Arial"/>
              </a:rPr>
              <a:t>l 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4</a:t>
            </a:r>
            <a:r>
              <a:rPr sz="2800" b="1" spc="-380" dirty="0">
                <a:latin typeface="Arial"/>
                <a:cs typeface="Arial"/>
              </a:rPr>
              <a:t> </a:t>
            </a:r>
            <a:r>
              <a:rPr sz="2800" b="1" dirty="0" smtClean="0">
                <a:latin typeface="Arial"/>
                <a:cs typeface="Arial"/>
              </a:rPr>
              <a:t>.</a:t>
            </a:r>
            <a:r>
              <a:rPr lang="en-US" sz="2800" b="1" spc="-380" dirty="0" smtClean="0">
                <a:latin typeface="Arial"/>
                <a:cs typeface="Arial"/>
              </a:rPr>
              <a:t>5</a:t>
            </a: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ts val="3080"/>
              </a:lnSpc>
              <a:spcBef>
                <a:spcPts val="1355"/>
              </a:spcBef>
            </a:pPr>
            <a:r>
              <a:rPr sz="3200" spc="265" dirty="0">
                <a:solidFill>
                  <a:srgbClr val="463C37"/>
                </a:solidFill>
                <a:latin typeface="Arial"/>
                <a:cs typeface="Arial"/>
              </a:rPr>
              <a:t>Kelas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300" dirty="0">
                <a:solidFill>
                  <a:srgbClr val="463C37"/>
                </a:solidFill>
                <a:latin typeface="Arial"/>
                <a:cs typeface="Arial"/>
              </a:rPr>
              <a:t>Kesesuaian</a:t>
            </a:r>
            <a:r>
              <a:rPr sz="3200" spc="30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>
                <a:solidFill>
                  <a:srgbClr val="463C37"/>
                </a:solidFill>
                <a:latin typeface="Arial"/>
                <a:cs typeface="Arial"/>
              </a:rPr>
              <a:t>Lahan,</a:t>
            </a:r>
            <a:r>
              <a:rPr sz="3200" spc="2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>
                <a:solidFill>
                  <a:srgbClr val="463C37"/>
                </a:solidFill>
                <a:latin typeface="Arial"/>
                <a:cs typeface="Arial"/>
              </a:rPr>
              <a:t>Faktor </a:t>
            </a:r>
            <a:r>
              <a:rPr sz="3200" spc="-76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>
                <a:solidFill>
                  <a:srgbClr val="463C37"/>
                </a:solidFill>
                <a:latin typeface="Arial"/>
                <a:cs typeface="Arial"/>
              </a:rPr>
              <a:t>Pembatas,</a:t>
            </a:r>
            <a:r>
              <a:rPr sz="3200" spc="30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20" dirty="0">
                <a:solidFill>
                  <a:srgbClr val="463C37"/>
                </a:solidFill>
                <a:latin typeface="Arial"/>
                <a:cs typeface="Arial"/>
              </a:rPr>
              <a:t>dan</a:t>
            </a:r>
            <a:r>
              <a:rPr sz="3200" spc="22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>
                <a:solidFill>
                  <a:srgbClr val="463C37"/>
                </a:solidFill>
                <a:latin typeface="Arial"/>
                <a:cs typeface="Arial"/>
              </a:rPr>
              <a:t>Usaha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>
                <a:solidFill>
                  <a:srgbClr val="463C37"/>
                </a:solidFill>
                <a:latin typeface="Arial"/>
                <a:cs typeface="Arial"/>
              </a:rPr>
              <a:t>Perbaikan </a:t>
            </a:r>
            <a:r>
              <a:rPr sz="3200" spc="-76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 err="1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85" dirty="0" err="1" smtClean="0">
                <a:solidFill>
                  <a:srgbClr val="463C37"/>
                </a:solidFill>
                <a:latin typeface="Arial"/>
                <a:cs typeface="Arial"/>
              </a:rPr>
              <a:t>Tanaman</a:t>
            </a:r>
            <a:r>
              <a:rPr lang="en-US" sz="3200" spc="28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3200" spc="285" dirty="0" err="1" smtClean="0">
                <a:solidFill>
                  <a:srgbClr val="463C37"/>
                </a:solidFill>
                <a:latin typeface="Arial"/>
                <a:cs typeface="Arial"/>
              </a:rPr>
              <a:t>Jagung</a:t>
            </a:r>
            <a:endParaRPr sz="3200" dirty="0">
              <a:latin typeface="Arial"/>
              <a:cs typeface="Arial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217544"/>
              </p:ext>
            </p:extLst>
          </p:nvPr>
        </p:nvGraphicFramePr>
        <p:xfrm>
          <a:off x="8115309" y="78562"/>
          <a:ext cx="10454527" cy="102495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4855"/>
                <a:gridCol w="1476364"/>
                <a:gridCol w="1822871"/>
                <a:gridCol w="3987713"/>
                <a:gridCol w="2262724"/>
              </a:tblGrid>
              <a:tr h="307315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SLH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12192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tx1"/>
                          </a:solidFill>
                          <a:effectLst/>
                        </a:rPr>
                        <a:t>JAGUNG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3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>
                          <a:solidFill>
                            <a:schemeClr val="tx1"/>
                          </a:solidFill>
                          <a:effectLst/>
                        </a:rPr>
                        <a:t>Aktual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USAHA PERBAIKAN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dirty="0">
                          <a:solidFill>
                            <a:schemeClr val="tx1"/>
                          </a:solidFill>
                          <a:effectLst/>
                        </a:rPr>
                        <a:t>Potensial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S3 (na2,eh2)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Pembuatan terasering, Penanaman sejajar kontur.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 S3 (na2,eh2)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S1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S3(eh1, 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S2 ( rc1,rc3,wa1,na1)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315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S3(eh1,eh2,na2)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TSP.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S1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271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(na1,eh1,eh2)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S2 (tc,wa1, rc3)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772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(na1,na2,eh1,eh2)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tsp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S2 (rc3,wa1)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(eh2,na1)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271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S3(eh2,nr2,na1)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drainase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S2 (eh1,nr3wa1, rc1,rc3)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S3(na2,eh2)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32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(na1,eh2)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488464"/>
            <a:ext cx="7848600" cy="8761313"/>
            <a:chOff x="0" y="488464"/>
            <a:chExt cx="8516392" cy="8761313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4"/>
              <a:ext cx="8516392" cy="981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9176" y="3949506"/>
              <a:ext cx="7178040" cy="2864971"/>
            </a:xfrm>
            <a:custGeom>
              <a:avLst/>
              <a:gdLst/>
              <a:ahLst/>
              <a:cxnLst/>
              <a:rect l="l" t="t" r="r" b="b"/>
              <a:pathLst>
                <a:path w="7178040" h="1865629">
                  <a:moveTo>
                    <a:pt x="6943872" y="1865561"/>
                  </a:moveTo>
                  <a:lnTo>
                    <a:pt x="233766" y="1865561"/>
                  </a:lnTo>
                  <a:lnTo>
                    <a:pt x="186739" y="1860792"/>
                  </a:lnTo>
                  <a:lnTo>
                    <a:pt x="142898" y="1847120"/>
                  </a:lnTo>
                  <a:lnTo>
                    <a:pt x="103195" y="1825495"/>
                  </a:lnTo>
                  <a:lnTo>
                    <a:pt x="68579" y="1796871"/>
                  </a:lnTo>
                  <a:lnTo>
                    <a:pt x="40001" y="1762199"/>
                  </a:lnTo>
                  <a:lnTo>
                    <a:pt x="18412" y="1722432"/>
                  </a:lnTo>
                  <a:lnTo>
                    <a:pt x="4761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2" y="143129"/>
                  </a:lnTo>
                  <a:lnTo>
                    <a:pt x="40001" y="103362"/>
                  </a:lnTo>
                  <a:lnTo>
                    <a:pt x="68579" y="68690"/>
                  </a:lnTo>
                  <a:lnTo>
                    <a:pt x="103195" y="40066"/>
                  </a:lnTo>
                  <a:lnTo>
                    <a:pt x="142898" y="18441"/>
                  </a:lnTo>
                  <a:lnTo>
                    <a:pt x="186739" y="4769"/>
                  </a:lnTo>
                  <a:lnTo>
                    <a:pt x="233766" y="0"/>
                  </a:lnTo>
                  <a:lnTo>
                    <a:pt x="6943872" y="0"/>
                  </a:lnTo>
                  <a:lnTo>
                    <a:pt x="6990899" y="4769"/>
                  </a:lnTo>
                  <a:lnTo>
                    <a:pt x="7034739" y="18441"/>
                  </a:lnTo>
                  <a:lnTo>
                    <a:pt x="7074443" y="40066"/>
                  </a:lnTo>
                  <a:lnTo>
                    <a:pt x="7109059" y="68690"/>
                  </a:lnTo>
                  <a:lnTo>
                    <a:pt x="7137636" y="103362"/>
                  </a:lnTo>
                  <a:lnTo>
                    <a:pt x="7159226" y="143129"/>
                  </a:lnTo>
                  <a:lnTo>
                    <a:pt x="7172876" y="187041"/>
                  </a:lnTo>
                  <a:lnTo>
                    <a:pt x="7177638" y="234144"/>
                  </a:lnTo>
                  <a:lnTo>
                    <a:pt x="7177638" y="1631417"/>
                  </a:lnTo>
                  <a:lnTo>
                    <a:pt x="7172876" y="1678520"/>
                  </a:lnTo>
                  <a:lnTo>
                    <a:pt x="7159226" y="1722432"/>
                  </a:lnTo>
                  <a:lnTo>
                    <a:pt x="7137636" y="1762199"/>
                  </a:lnTo>
                  <a:lnTo>
                    <a:pt x="7109059" y="1796871"/>
                  </a:lnTo>
                  <a:lnTo>
                    <a:pt x="7074443" y="1825495"/>
                  </a:lnTo>
                  <a:lnTo>
                    <a:pt x="7034739" y="1847120"/>
                  </a:lnTo>
                  <a:lnTo>
                    <a:pt x="6990899" y="1860792"/>
                  </a:lnTo>
                  <a:lnTo>
                    <a:pt x="6943872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2687" y="520664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0" name="object 10"/>
          <p:cNvSpPr txBox="1"/>
          <p:nvPr/>
        </p:nvSpPr>
        <p:spPr>
          <a:xfrm>
            <a:off x="1450923" y="1597487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1296" y="4157156"/>
            <a:ext cx="6375277" cy="2325637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75"/>
              </a:spcBef>
            </a:pPr>
            <a:r>
              <a:rPr sz="2800" b="1" spc="285" dirty="0">
                <a:solidFill>
                  <a:srgbClr val="463C37"/>
                </a:solidFill>
                <a:latin typeface="Arial"/>
                <a:cs typeface="Arial"/>
              </a:rPr>
              <a:t>Tabe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l </a:t>
            </a:r>
            <a:r>
              <a:rPr sz="2800" b="1" spc="-9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4</a:t>
            </a:r>
            <a:r>
              <a:rPr sz="28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8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6</a:t>
            </a: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ts val="3080"/>
              </a:lnSpc>
              <a:spcBef>
                <a:spcPts val="1355"/>
              </a:spcBef>
            </a:pPr>
            <a:r>
              <a:rPr sz="3200" spc="265" dirty="0" err="1" smtClean="0">
                <a:solidFill>
                  <a:srgbClr val="463C37"/>
                </a:solidFill>
                <a:latin typeface="Arial"/>
                <a:cs typeface="Arial"/>
              </a:rPr>
              <a:t>Kelas</a:t>
            </a:r>
            <a:r>
              <a:rPr sz="3200" spc="27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300" dirty="0" err="1" smtClean="0">
                <a:solidFill>
                  <a:srgbClr val="463C37"/>
                </a:solidFill>
                <a:latin typeface="Arial"/>
                <a:cs typeface="Arial"/>
              </a:rPr>
              <a:t>Kesesuaian</a:t>
            </a:r>
            <a:r>
              <a:rPr sz="3200" spc="30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 err="1" smtClean="0">
                <a:solidFill>
                  <a:srgbClr val="463C37"/>
                </a:solidFill>
                <a:latin typeface="Arial"/>
                <a:cs typeface="Arial"/>
              </a:rPr>
              <a:t>Lahan</a:t>
            </a:r>
            <a:r>
              <a:rPr sz="3200" spc="275" dirty="0" smtClean="0">
                <a:solidFill>
                  <a:srgbClr val="463C37"/>
                </a:solidFill>
                <a:latin typeface="Arial"/>
                <a:cs typeface="Arial"/>
              </a:rPr>
              <a:t>,</a:t>
            </a:r>
            <a:r>
              <a:rPr sz="3200" spc="28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 err="1" smtClean="0">
                <a:solidFill>
                  <a:srgbClr val="463C37"/>
                </a:solidFill>
                <a:latin typeface="Arial"/>
                <a:cs typeface="Arial"/>
              </a:rPr>
              <a:t>Faktor</a:t>
            </a:r>
            <a:r>
              <a:rPr sz="3200" spc="27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-76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 err="1" smtClean="0">
                <a:solidFill>
                  <a:srgbClr val="463C37"/>
                </a:solidFill>
                <a:latin typeface="Arial"/>
                <a:cs typeface="Arial"/>
              </a:rPr>
              <a:t>Pembatas</a:t>
            </a:r>
            <a:r>
              <a:rPr sz="3200" spc="295" dirty="0" smtClean="0">
                <a:solidFill>
                  <a:srgbClr val="463C37"/>
                </a:solidFill>
                <a:latin typeface="Arial"/>
                <a:cs typeface="Arial"/>
              </a:rPr>
              <a:t>,</a:t>
            </a:r>
            <a:r>
              <a:rPr sz="3200" spc="30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20" dirty="0" err="1" smtClean="0">
                <a:solidFill>
                  <a:srgbClr val="463C37"/>
                </a:solidFill>
                <a:latin typeface="Arial"/>
                <a:cs typeface="Arial"/>
              </a:rPr>
              <a:t>dan</a:t>
            </a:r>
            <a:r>
              <a:rPr sz="3200" spc="22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 smtClean="0">
                <a:solidFill>
                  <a:srgbClr val="463C37"/>
                </a:solidFill>
                <a:latin typeface="Arial"/>
                <a:cs typeface="Arial"/>
              </a:rPr>
              <a:t>Usaha</a:t>
            </a:r>
            <a:r>
              <a:rPr sz="3200" spc="27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 err="1" smtClean="0">
                <a:solidFill>
                  <a:srgbClr val="463C37"/>
                </a:solidFill>
                <a:latin typeface="Arial"/>
                <a:cs typeface="Arial"/>
              </a:rPr>
              <a:t>Perbaikan</a:t>
            </a:r>
            <a:r>
              <a:rPr sz="3200" spc="29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-76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 err="1" smtClean="0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3200" spc="27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85" dirty="0" err="1" smtClean="0">
                <a:solidFill>
                  <a:srgbClr val="463C37"/>
                </a:solidFill>
                <a:latin typeface="Arial"/>
                <a:cs typeface="Arial"/>
              </a:rPr>
              <a:t>Tanaman</a:t>
            </a:r>
            <a:r>
              <a:rPr sz="3200" spc="135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3200" spc="250" dirty="0" err="1" smtClean="0">
                <a:solidFill>
                  <a:srgbClr val="463C37"/>
                </a:solidFill>
                <a:latin typeface="Arial"/>
                <a:cs typeface="Arial"/>
              </a:rPr>
              <a:t>Sorgum</a:t>
            </a:r>
            <a:endParaRPr sz="3200" dirty="0">
              <a:latin typeface="Arial"/>
              <a:cs typeface="Arial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51487"/>
              </p:ext>
            </p:extLst>
          </p:nvPr>
        </p:nvGraphicFramePr>
        <p:xfrm>
          <a:off x="7266487" y="-54559"/>
          <a:ext cx="11021513" cy="104133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6341"/>
                <a:gridCol w="1640656"/>
                <a:gridCol w="1314716"/>
                <a:gridCol w="4214915"/>
                <a:gridCol w="85947"/>
                <a:gridCol w="1718938"/>
              </a:tblGrid>
              <a:tr h="53440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 smtClean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 smtClean="0">
                          <a:solidFill>
                            <a:schemeClr val="tx1"/>
                          </a:solidFill>
                          <a:effectLst/>
                        </a:rPr>
                        <a:t>Slh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SORGUM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01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Aktual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effectLst/>
                        </a:rPr>
                        <a:t>Usaha </a:t>
                      </a: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Perbaikan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Potensial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5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S3(na2,eh2)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55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S3(na1,eh2)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873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S3(eh2)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S2(wa3,na1,na2,eh1)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S3(eh1, eh2)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(na1,wa3)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635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S3 (na2, eh1, eh2)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TSP,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S2 (rc1,na1,wa3)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55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3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S3(eh2)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(na1,wa3,rc3)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3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3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S3 (na1,na2,eh1,eh2)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urea,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TSP,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(rc3,wa3)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S3(na1,eh2)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58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S3 (na1,nr2,eh2)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urea,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(rc1, wa3, rc3,eh1)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S3(na2, eh2)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S3(na1,eh2)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488462"/>
            <a:ext cx="7626248" cy="8761315"/>
            <a:chOff x="0" y="488462"/>
            <a:chExt cx="8516392" cy="8761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2"/>
              <a:ext cx="8516392" cy="981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5019" y="4437980"/>
              <a:ext cx="8111372" cy="2607990"/>
            </a:xfrm>
            <a:custGeom>
              <a:avLst/>
              <a:gdLst/>
              <a:ahLst/>
              <a:cxnLst/>
              <a:rect l="l" t="t" r="r" b="b"/>
              <a:pathLst>
                <a:path w="7178040" h="1865629">
                  <a:moveTo>
                    <a:pt x="6943872" y="1865561"/>
                  </a:moveTo>
                  <a:lnTo>
                    <a:pt x="233766" y="1865561"/>
                  </a:lnTo>
                  <a:lnTo>
                    <a:pt x="186739" y="1860792"/>
                  </a:lnTo>
                  <a:lnTo>
                    <a:pt x="142898" y="1847120"/>
                  </a:lnTo>
                  <a:lnTo>
                    <a:pt x="103195" y="1825495"/>
                  </a:lnTo>
                  <a:lnTo>
                    <a:pt x="68579" y="1796871"/>
                  </a:lnTo>
                  <a:lnTo>
                    <a:pt x="40001" y="1762199"/>
                  </a:lnTo>
                  <a:lnTo>
                    <a:pt x="18412" y="1722432"/>
                  </a:lnTo>
                  <a:lnTo>
                    <a:pt x="4761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2" y="143129"/>
                  </a:lnTo>
                  <a:lnTo>
                    <a:pt x="40001" y="103362"/>
                  </a:lnTo>
                  <a:lnTo>
                    <a:pt x="68579" y="68690"/>
                  </a:lnTo>
                  <a:lnTo>
                    <a:pt x="103195" y="40066"/>
                  </a:lnTo>
                  <a:lnTo>
                    <a:pt x="142898" y="18441"/>
                  </a:lnTo>
                  <a:lnTo>
                    <a:pt x="186739" y="4769"/>
                  </a:lnTo>
                  <a:lnTo>
                    <a:pt x="233766" y="0"/>
                  </a:lnTo>
                  <a:lnTo>
                    <a:pt x="6943872" y="0"/>
                  </a:lnTo>
                  <a:lnTo>
                    <a:pt x="6990899" y="4769"/>
                  </a:lnTo>
                  <a:lnTo>
                    <a:pt x="7034739" y="18441"/>
                  </a:lnTo>
                  <a:lnTo>
                    <a:pt x="7074443" y="40066"/>
                  </a:lnTo>
                  <a:lnTo>
                    <a:pt x="7109059" y="68690"/>
                  </a:lnTo>
                  <a:lnTo>
                    <a:pt x="7137636" y="103362"/>
                  </a:lnTo>
                  <a:lnTo>
                    <a:pt x="7159226" y="143129"/>
                  </a:lnTo>
                  <a:lnTo>
                    <a:pt x="7172876" y="187041"/>
                  </a:lnTo>
                  <a:lnTo>
                    <a:pt x="7177638" y="234144"/>
                  </a:lnTo>
                  <a:lnTo>
                    <a:pt x="7177638" y="1631417"/>
                  </a:lnTo>
                  <a:lnTo>
                    <a:pt x="7172876" y="1678520"/>
                  </a:lnTo>
                  <a:lnTo>
                    <a:pt x="7159226" y="1722432"/>
                  </a:lnTo>
                  <a:lnTo>
                    <a:pt x="7137636" y="1762199"/>
                  </a:lnTo>
                  <a:lnTo>
                    <a:pt x="7109059" y="1796871"/>
                  </a:lnTo>
                  <a:lnTo>
                    <a:pt x="7074443" y="1825495"/>
                  </a:lnTo>
                  <a:lnTo>
                    <a:pt x="7034739" y="1847120"/>
                  </a:lnTo>
                  <a:lnTo>
                    <a:pt x="6990899" y="1860792"/>
                  </a:lnTo>
                  <a:lnTo>
                    <a:pt x="6943872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0" name="object 10"/>
          <p:cNvSpPr txBox="1"/>
          <p:nvPr/>
        </p:nvSpPr>
        <p:spPr>
          <a:xfrm>
            <a:off x="1450923" y="1562100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354" y="4579157"/>
            <a:ext cx="6733540" cy="2325637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75"/>
              </a:spcBef>
            </a:pPr>
            <a:r>
              <a:rPr sz="2800" b="1" spc="285" dirty="0">
                <a:solidFill>
                  <a:srgbClr val="463C37"/>
                </a:solidFill>
                <a:latin typeface="Arial"/>
                <a:cs typeface="Arial"/>
              </a:rPr>
              <a:t>Tabe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l </a:t>
            </a:r>
            <a:r>
              <a:rPr sz="2800" b="1" spc="-9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4</a:t>
            </a:r>
            <a:r>
              <a:rPr sz="28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8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7</a:t>
            </a: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ts val="3080"/>
              </a:lnSpc>
              <a:spcBef>
                <a:spcPts val="1355"/>
              </a:spcBef>
            </a:pPr>
            <a:r>
              <a:rPr sz="3200" spc="265" dirty="0">
                <a:solidFill>
                  <a:srgbClr val="463C37"/>
                </a:solidFill>
                <a:latin typeface="Arial"/>
                <a:cs typeface="Arial"/>
              </a:rPr>
              <a:t>Kelas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300" dirty="0">
                <a:solidFill>
                  <a:srgbClr val="463C37"/>
                </a:solidFill>
                <a:latin typeface="Arial"/>
                <a:cs typeface="Arial"/>
              </a:rPr>
              <a:t>Kesesuaian</a:t>
            </a:r>
            <a:r>
              <a:rPr sz="3200" spc="30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>
                <a:solidFill>
                  <a:srgbClr val="463C37"/>
                </a:solidFill>
                <a:latin typeface="Arial"/>
                <a:cs typeface="Arial"/>
              </a:rPr>
              <a:t>Lahan,</a:t>
            </a:r>
            <a:r>
              <a:rPr sz="3200" spc="2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>
                <a:solidFill>
                  <a:srgbClr val="463C37"/>
                </a:solidFill>
                <a:latin typeface="Arial"/>
                <a:cs typeface="Arial"/>
              </a:rPr>
              <a:t>Faktor </a:t>
            </a:r>
            <a:r>
              <a:rPr sz="3200" spc="-76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>
                <a:solidFill>
                  <a:srgbClr val="463C37"/>
                </a:solidFill>
                <a:latin typeface="Arial"/>
                <a:cs typeface="Arial"/>
              </a:rPr>
              <a:t>Pembatas,</a:t>
            </a:r>
            <a:r>
              <a:rPr sz="3200" spc="30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20" dirty="0">
                <a:solidFill>
                  <a:srgbClr val="463C37"/>
                </a:solidFill>
                <a:latin typeface="Arial"/>
                <a:cs typeface="Arial"/>
              </a:rPr>
              <a:t>dan</a:t>
            </a:r>
            <a:r>
              <a:rPr sz="3200" spc="22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>
                <a:solidFill>
                  <a:srgbClr val="463C37"/>
                </a:solidFill>
                <a:latin typeface="Arial"/>
                <a:cs typeface="Arial"/>
              </a:rPr>
              <a:t>Usaha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>
                <a:solidFill>
                  <a:srgbClr val="463C37"/>
                </a:solidFill>
                <a:latin typeface="Arial"/>
                <a:cs typeface="Arial"/>
              </a:rPr>
              <a:t>Perbaikan </a:t>
            </a:r>
            <a:r>
              <a:rPr sz="3200" spc="-76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 err="1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85" dirty="0" err="1" smtClean="0">
                <a:solidFill>
                  <a:srgbClr val="463C37"/>
                </a:solidFill>
                <a:latin typeface="Arial"/>
                <a:cs typeface="Arial"/>
              </a:rPr>
              <a:t>Tanaman</a:t>
            </a:r>
            <a:r>
              <a:rPr lang="en-US" sz="3200" spc="28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3200" spc="285" dirty="0" err="1" smtClean="0">
                <a:solidFill>
                  <a:srgbClr val="463C37"/>
                </a:solidFill>
                <a:latin typeface="Arial"/>
                <a:cs typeface="Arial"/>
              </a:rPr>
              <a:t>Kedelai</a:t>
            </a:r>
            <a:endParaRPr sz="3200" dirty="0">
              <a:latin typeface="Arial"/>
              <a:cs typeface="Arial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990637"/>
              </p:ext>
            </p:extLst>
          </p:nvPr>
        </p:nvGraphicFramePr>
        <p:xfrm>
          <a:off x="7988933" y="1"/>
          <a:ext cx="10299067" cy="10358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6467"/>
                <a:gridCol w="1524000"/>
                <a:gridCol w="1905000"/>
                <a:gridCol w="4365518"/>
                <a:gridCol w="1578082"/>
              </a:tblGrid>
              <a:tr h="22329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0" dirty="0" smtClean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0" dirty="0" smtClean="0">
                          <a:solidFill>
                            <a:schemeClr val="tx1"/>
                          </a:solidFill>
                          <a:effectLst/>
                        </a:rPr>
                        <a:t>Slh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KEDELAI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357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Aktual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8796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</a:rPr>
                        <a:t>Usaha </a:t>
                      </a: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Perbaikan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Potensial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687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S3(na2,eh2)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687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 S3(na1,eh2)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464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 tc,wa1,na1,na2,eh1)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554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(eh1, 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(tc,wa1, rc1,na1)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64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(eh1,eh2,na2)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TSP,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S2 (tc,wa1,na1)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64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(na1,eh2)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(tc,wa1, rc3,eh1)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64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(na1,na2,eh1,eh2)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TSP,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(tc, wa1, rc3)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687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S3 (na1,eh2)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464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S3(nr2,nr3,na1,eh2)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(tc,wa1, rc1, rc3,eh1)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9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S3 (na2,eh2)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9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S3 (na1,eh2)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488465"/>
            <a:ext cx="7315004" cy="8761315"/>
            <a:chOff x="0" y="488465"/>
            <a:chExt cx="8516392" cy="8761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7980"/>
              <a:ext cx="5359973" cy="8051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9176" y="4188687"/>
              <a:ext cx="7178040" cy="2681235"/>
            </a:xfrm>
            <a:custGeom>
              <a:avLst/>
              <a:gdLst/>
              <a:ahLst/>
              <a:cxnLst/>
              <a:rect l="l" t="t" r="r" b="b"/>
              <a:pathLst>
                <a:path w="7178040" h="1865629">
                  <a:moveTo>
                    <a:pt x="6943872" y="1865561"/>
                  </a:moveTo>
                  <a:lnTo>
                    <a:pt x="233766" y="1865561"/>
                  </a:lnTo>
                  <a:lnTo>
                    <a:pt x="186739" y="1860792"/>
                  </a:lnTo>
                  <a:lnTo>
                    <a:pt x="142898" y="1847120"/>
                  </a:lnTo>
                  <a:lnTo>
                    <a:pt x="103195" y="1825495"/>
                  </a:lnTo>
                  <a:lnTo>
                    <a:pt x="68579" y="1796871"/>
                  </a:lnTo>
                  <a:lnTo>
                    <a:pt x="40001" y="1762199"/>
                  </a:lnTo>
                  <a:lnTo>
                    <a:pt x="18412" y="1722432"/>
                  </a:lnTo>
                  <a:lnTo>
                    <a:pt x="4761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2" y="143129"/>
                  </a:lnTo>
                  <a:lnTo>
                    <a:pt x="40001" y="103362"/>
                  </a:lnTo>
                  <a:lnTo>
                    <a:pt x="68579" y="68690"/>
                  </a:lnTo>
                  <a:lnTo>
                    <a:pt x="103195" y="40066"/>
                  </a:lnTo>
                  <a:lnTo>
                    <a:pt x="142898" y="18441"/>
                  </a:lnTo>
                  <a:lnTo>
                    <a:pt x="186739" y="4769"/>
                  </a:lnTo>
                  <a:lnTo>
                    <a:pt x="233766" y="0"/>
                  </a:lnTo>
                  <a:lnTo>
                    <a:pt x="6943872" y="0"/>
                  </a:lnTo>
                  <a:lnTo>
                    <a:pt x="6990899" y="4769"/>
                  </a:lnTo>
                  <a:lnTo>
                    <a:pt x="7034739" y="18441"/>
                  </a:lnTo>
                  <a:lnTo>
                    <a:pt x="7074443" y="40066"/>
                  </a:lnTo>
                  <a:lnTo>
                    <a:pt x="7109059" y="68690"/>
                  </a:lnTo>
                  <a:lnTo>
                    <a:pt x="7137636" y="103362"/>
                  </a:lnTo>
                  <a:lnTo>
                    <a:pt x="7159226" y="143129"/>
                  </a:lnTo>
                  <a:lnTo>
                    <a:pt x="7172876" y="187041"/>
                  </a:lnTo>
                  <a:lnTo>
                    <a:pt x="7177638" y="234144"/>
                  </a:lnTo>
                  <a:lnTo>
                    <a:pt x="7177638" y="1631417"/>
                  </a:lnTo>
                  <a:lnTo>
                    <a:pt x="7172876" y="1678520"/>
                  </a:lnTo>
                  <a:lnTo>
                    <a:pt x="7159226" y="1722432"/>
                  </a:lnTo>
                  <a:lnTo>
                    <a:pt x="7137636" y="1762199"/>
                  </a:lnTo>
                  <a:lnTo>
                    <a:pt x="7109059" y="1796871"/>
                  </a:lnTo>
                  <a:lnTo>
                    <a:pt x="7074443" y="1825495"/>
                  </a:lnTo>
                  <a:lnTo>
                    <a:pt x="7034739" y="1847120"/>
                  </a:lnTo>
                  <a:lnTo>
                    <a:pt x="6990899" y="1860792"/>
                  </a:lnTo>
                  <a:lnTo>
                    <a:pt x="6943872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spc="300" dirty="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0" name="object 10"/>
          <p:cNvSpPr txBox="1"/>
          <p:nvPr/>
        </p:nvSpPr>
        <p:spPr>
          <a:xfrm>
            <a:off x="1450923" y="1597492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0932" y="4208394"/>
            <a:ext cx="5633140" cy="2387192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75"/>
              </a:spcBef>
            </a:pPr>
            <a:r>
              <a:rPr sz="3200" b="1" spc="285" dirty="0">
                <a:solidFill>
                  <a:srgbClr val="463C37"/>
                </a:solidFill>
                <a:latin typeface="Arial"/>
                <a:cs typeface="Arial"/>
              </a:rPr>
              <a:t>Tabe</a:t>
            </a:r>
            <a:r>
              <a:rPr sz="3200" b="1" dirty="0">
                <a:solidFill>
                  <a:srgbClr val="463C37"/>
                </a:solidFill>
                <a:latin typeface="Arial"/>
                <a:cs typeface="Arial"/>
              </a:rPr>
              <a:t>l </a:t>
            </a:r>
            <a:r>
              <a:rPr sz="3200" b="1" spc="-9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63C37"/>
                </a:solidFill>
                <a:latin typeface="Arial"/>
                <a:cs typeface="Arial"/>
              </a:rPr>
              <a:t>4</a:t>
            </a:r>
            <a:r>
              <a:rPr sz="32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32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3200" b="1" dirty="0">
                <a:solidFill>
                  <a:srgbClr val="463C37"/>
                </a:solidFill>
                <a:latin typeface="Arial"/>
                <a:cs typeface="Arial"/>
              </a:rPr>
              <a:t>8</a:t>
            </a:r>
            <a:endParaRPr sz="3200" dirty="0">
              <a:latin typeface="Arial"/>
              <a:cs typeface="Arial"/>
            </a:endParaRPr>
          </a:p>
          <a:p>
            <a:pPr marL="12700" marR="5080" algn="just">
              <a:lnSpc>
                <a:spcPts val="3080"/>
              </a:lnSpc>
              <a:spcBef>
                <a:spcPts val="1355"/>
              </a:spcBef>
            </a:pPr>
            <a:r>
              <a:rPr sz="3600" spc="300" dirty="0">
                <a:cs typeface="Arial"/>
              </a:rPr>
              <a:t>Kelas Kesesuaian Lahan, </a:t>
            </a:r>
            <a:r>
              <a:rPr sz="4000" spc="300" dirty="0">
                <a:cs typeface="Arial"/>
              </a:rPr>
              <a:t>Faktor</a:t>
            </a:r>
            <a:r>
              <a:rPr sz="3600" spc="300" dirty="0">
                <a:cs typeface="Arial"/>
              </a:rPr>
              <a:t>  Pembatas, dan Usaha Perbaikan  </a:t>
            </a:r>
            <a:r>
              <a:rPr sz="3600" spc="300" dirty="0" err="1">
                <a:cs typeface="Arial"/>
              </a:rPr>
              <a:t>untuk</a:t>
            </a:r>
            <a:r>
              <a:rPr sz="3600" spc="300" dirty="0">
                <a:cs typeface="Arial"/>
              </a:rPr>
              <a:t> </a:t>
            </a:r>
            <a:r>
              <a:rPr sz="3600" spc="300" dirty="0" err="1" smtClean="0">
                <a:cs typeface="Arial"/>
              </a:rPr>
              <a:t>Tanaman</a:t>
            </a:r>
            <a:r>
              <a:rPr lang="en-US" sz="3600" spc="300" dirty="0" smtClean="0">
                <a:cs typeface="Arial"/>
              </a:rPr>
              <a:t> </a:t>
            </a:r>
            <a:r>
              <a:rPr lang="en-US" sz="3600" spc="300" dirty="0" err="1"/>
              <a:t>kacang</a:t>
            </a:r>
            <a:r>
              <a:rPr lang="en-US" sz="3600" spc="300" dirty="0"/>
              <a:t> </a:t>
            </a:r>
            <a:r>
              <a:rPr lang="en-US" sz="3600" spc="300" dirty="0" err="1"/>
              <a:t>tan</a:t>
            </a:r>
            <a:r>
              <a:rPr lang="en-US" sz="4000" spc="300" dirty="0" err="1"/>
              <a:t>a</a:t>
            </a:r>
            <a:r>
              <a:rPr lang="en-US" sz="3600" spc="300" dirty="0" err="1"/>
              <a:t>h</a:t>
            </a:r>
            <a:endParaRPr sz="3600" spc="300" dirty="0">
              <a:cs typeface="Arial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246614"/>
              </p:ext>
            </p:extLst>
          </p:nvPr>
        </p:nvGraphicFramePr>
        <p:xfrm>
          <a:off x="7315004" y="2589"/>
          <a:ext cx="10972995" cy="103364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3750"/>
                <a:gridCol w="1744446"/>
                <a:gridCol w="2191707"/>
                <a:gridCol w="3593879"/>
                <a:gridCol w="2139213"/>
              </a:tblGrid>
              <a:tr h="28825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 smtClean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 smtClean="0">
                          <a:solidFill>
                            <a:schemeClr val="tx1"/>
                          </a:solidFill>
                          <a:effectLst/>
                        </a:rPr>
                        <a:t>Slh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KACANG TANAH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15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Aktual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effectLst/>
                        </a:rPr>
                        <a:t>Usaha </a:t>
                      </a: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Perbaikan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Potensial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98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 S3 (na2,eh2)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70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3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(na1,eh2)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361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S3(eh2)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S2 (rc1,na1,na2,eh1)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093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S3(eh1, 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S2 (rc1,rc3,nr3,na1)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(eh1, eh2, na2)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tsp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s2 (rc1,rc3, nr3,na1)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852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(na1, rc3,eh1,eh2)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urea,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S2 (rc1, nr3,)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852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(na1, na2, rc3,eh1,eh2)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urea,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tsp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S2 (rc1, nr3)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70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(na1,eh2)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02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 rc3, nr2,nr3,eh2)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urea.,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s2 (rc1, na1,eh1)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6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Pembuatan terasering, Penanaman sejajar kontur.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(rc3,eh1)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02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Pembuatan terasering, Penanaman sejajar kontur.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 rc3,na1,eh2)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263627" y="399652"/>
            <a:ext cx="18061550" cy="9392048"/>
            <a:chOff x="-263627" y="399652"/>
            <a:chExt cx="18061550" cy="9392048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627" y="399652"/>
              <a:ext cx="6586764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1071" y="3929413"/>
              <a:ext cx="5572125" cy="1865630"/>
            </a:xfrm>
            <a:custGeom>
              <a:avLst/>
              <a:gdLst/>
              <a:ahLst/>
              <a:cxnLst/>
              <a:rect l="l" t="t" r="r" b="b"/>
              <a:pathLst>
                <a:path w="5572125" h="1865629">
                  <a:moveTo>
                    <a:pt x="5337980" y="1865561"/>
                  </a:moveTo>
                  <a:lnTo>
                    <a:pt x="233570" y="1865561"/>
                  </a:lnTo>
                  <a:lnTo>
                    <a:pt x="186583" y="1860792"/>
                  </a:lnTo>
                  <a:lnTo>
                    <a:pt x="142779" y="1847120"/>
                  </a:lnTo>
                  <a:lnTo>
                    <a:pt x="103108" y="1825495"/>
                  </a:lnTo>
                  <a:lnTo>
                    <a:pt x="68522" y="1796871"/>
                  </a:lnTo>
                  <a:lnTo>
                    <a:pt x="39968" y="1762199"/>
                  </a:lnTo>
                  <a:lnTo>
                    <a:pt x="18396" y="1722432"/>
                  </a:lnTo>
                  <a:lnTo>
                    <a:pt x="4757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6" y="143129"/>
                  </a:lnTo>
                  <a:lnTo>
                    <a:pt x="39968" y="103362"/>
                  </a:lnTo>
                  <a:lnTo>
                    <a:pt x="68522" y="68690"/>
                  </a:lnTo>
                  <a:lnTo>
                    <a:pt x="103108" y="40066"/>
                  </a:lnTo>
                  <a:lnTo>
                    <a:pt x="142779" y="18441"/>
                  </a:lnTo>
                  <a:lnTo>
                    <a:pt x="186583" y="4769"/>
                  </a:lnTo>
                  <a:lnTo>
                    <a:pt x="233570" y="0"/>
                  </a:lnTo>
                  <a:lnTo>
                    <a:pt x="5337980" y="0"/>
                  </a:lnTo>
                  <a:lnTo>
                    <a:pt x="5384968" y="4769"/>
                  </a:lnTo>
                  <a:lnTo>
                    <a:pt x="5428772" y="18441"/>
                  </a:lnTo>
                  <a:lnTo>
                    <a:pt x="5468442" y="40066"/>
                  </a:lnTo>
                  <a:lnTo>
                    <a:pt x="5503029" y="68690"/>
                  </a:lnTo>
                  <a:lnTo>
                    <a:pt x="5531583" y="103362"/>
                  </a:lnTo>
                  <a:lnTo>
                    <a:pt x="5553155" y="143129"/>
                  </a:lnTo>
                  <a:lnTo>
                    <a:pt x="5566794" y="187041"/>
                  </a:lnTo>
                  <a:lnTo>
                    <a:pt x="5571551" y="234144"/>
                  </a:lnTo>
                  <a:lnTo>
                    <a:pt x="5571551" y="1631417"/>
                  </a:lnTo>
                  <a:lnTo>
                    <a:pt x="5566794" y="1678520"/>
                  </a:lnTo>
                  <a:lnTo>
                    <a:pt x="5553155" y="1722432"/>
                  </a:lnTo>
                  <a:lnTo>
                    <a:pt x="5531583" y="1762199"/>
                  </a:lnTo>
                  <a:lnTo>
                    <a:pt x="5503029" y="1796871"/>
                  </a:lnTo>
                  <a:lnTo>
                    <a:pt x="5468442" y="1825495"/>
                  </a:lnTo>
                  <a:lnTo>
                    <a:pt x="5428772" y="1847120"/>
                  </a:lnTo>
                  <a:lnTo>
                    <a:pt x="5384968" y="1860792"/>
                  </a:lnTo>
                  <a:lnTo>
                    <a:pt x="5337980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638" y="399652"/>
              <a:ext cx="11136285" cy="9392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602128" y="404666"/>
            <a:ext cx="69252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757997" y="1921058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9814" y="4380926"/>
            <a:ext cx="1184910" cy="45332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73050" marR="5080" indent="-260985">
              <a:lnSpc>
                <a:spcPts val="3080"/>
              </a:lnSpc>
              <a:spcBef>
                <a:spcPts val="434"/>
              </a:spcBef>
            </a:pPr>
            <a:r>
              <a:rPr sz="2800" spc="335" dirty="0" err="1">
                <a:solidFill>
                  <a:srgbClr val="463C37"/>
                </a:solidFill>
                <a:latin typeface="Arial"/>
                <a:cs typeface="Arial"/>
              </a:rPr>
              <a:t>Laha</a:t>
            </a:r>
            <a:r>
              <a:rPr sz="2800" dirty="0" err="1">
                <a:solidFill>
                  <a:srgbClr val="463C37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 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148" y="4380926"/>
            <a:ext cx="5266896" cy="8463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20"/>
              </a:lnSpc>
              <a:spcBef>
                <a:spcPts val="100"/>
              </a:spcBef>
              <a:tabLst>
                <a:tab pos="1398905" algn="l"/>
              </a:tabLst>
            </a:pPr>
            <a:r>
              <a:rPr sz="2800" spc="250" dirty="0">
                <a:solidFill>
                  <a:srgbClr val="463C37"/>
                </a:solidFill>
                <a:latin typeface="Arial"/>
                <a:cs typeface="Arial"/>
              </a:rPr>
              <a:t>Peta	</a:t>
            </a:r>
            <a:r>
              <a:rPr sz="2800" spc="300" dirty="0">
                <a:solidFill>
                  <a:srgbClr val="463C37"/>
                </a:solidFill>
                <a:latin typeface="Arial"/>
                <a:cs typeface="Arial"/>
              </a:rPr>
              <a:t>Kesesuaian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ts val="3080"/>
              </a:lnSpc>
              <a:spcBef>
                <a:spcPts val="190"/>
              </a:spcBef>
              <a:tabLst>
                <a:tab pos="2243455" algn="l"/>
              </a:tabLst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Potensia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l	</a:t>
            </a:r>
            <a:r>
              <a:rPr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Tanama</a:t>
            </a:r>
            <a:r>
              <a:rPr sz="2800" dirty="0" err="1" smtClean="0">
                <a:solidFill>
                  <a:srgbClr val="463C37"/>
                </a:solidFill>
                <a:latin typeface="Arial"/>
                <a:cs typeface="Arial"/>
              </a:rPr>
              <a:t>n</a:t>
            </a:r>
            <a:r>
              <a:rPr lang="en-US" sz="280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463C37"/>
                </a:solidFill>
                <a:latin typeface="Arial"/>
                <a:cs typeface="Arial"/>
              </a:rPr>
              <a:t>Jagung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529" y="3931947"/>
            <a:ext cx="2015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0" algn="l"/>
              </a:tabLst>
            </a:pPr>
            <a:r>
              <a:rPr sz="2400" b="1" spc="285" dirty="0">
                <a:solidFill>
                  <a:srgbClr val="463C37"/>
                </a:solidFill>
                <a:latin typeface="Arial"/>
                <a:cs typeface="Arial"/>
              </a:rPr>
              <a:t>Gamba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r	4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b="1" dirty="0">
                <a:solidFill>
                  <a:srgbClr val="463C37"/>
                </a:solidFill>
                <a:latin typeface="Arial"/>
                <a:cs typeface="Arial"/>
              </a:rPr>
              <a:t>9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916" y="352259"/>
            <a:ext cx="18054484" cy="9287041"/>
            <a:chOff x="0" y="488471"/>
            <a:chExt cx="18283084" cy="93608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71"/>
              <a:ext cx="6319684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1071" y="3929413"/>
              <a:ext cx="5572125" cy="1865630"/>
            </a:xfrm>
            <a:custGeom>
              <a:avLst/>
              <a:gdLst/>
              <a:ahLst/>
              <a:cxnLst/>
              <a:rect l="l" t="t" r="r" b="b"/>
              <a:pathLst>
                <a:path w="5572125" h="1865629">
                  <a:moveTo>
                    <a:pt x="5337980" y="1865561"/>
                  </a:moveTo>
                  <a:lnTo>
                    <a:pt x="233570" y="1865561"/>
                  </a:lnTo>
                  <a:lnTo>
                    <a:pt x="186583" y="1860792"/>
                  </a:lnTo>
                  <a:lnTo>
                    <a:pt x="142779" y="1847120"/>
                  </a:lnTo>
                  <a:lnTo>
                    <a:pt x="103108" y="1825495"/>
                  </a:lnTo>
                  <a:lnTo>
                    <a:pt x="68522" y="1796871"/>
                  </a:lnTo>
                  <a:lnTo>
                    <a:pt x="39968" y="1762199"/>
                  </a:lnTo>
                  <a:lnTo>
                    <a:pt x="18396" y="1722432"/>
                  </a:lnTo>
                  <a:lnTo>
                    <a:pt x="4757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6" y="143129"/>
                  </a:lnTo>
                  <a:lnTo>
                    <a:pt x="39968" y="103362"/>
                  </a:lnTo>
                  <a:lnTo>
                    <a:pt x="68522" y="68690"/>
                  </a:lnTo>
                  <a:lnTo>
                    <a:pt x="103108" y="40066"/>
                  </a:lnTo>
                  <a:lnTo>
                    <a:pt x="142779" y="18441"/>
                  </a:lnTo>
                  <a:lnTo>
                    <a:pt x="186583" y="4769"/>
                  </a:lnTo>
                  <a:lnTo>
                    <a:pt x="233570" y="0"/>
                  </a:lnTo>
                  <a:lnTo>
                    <a:pt x="5337980" y="0"/>
                  </a:lnTo>
                  <a:lnTo>
                    <a:pt x="5384968" y="4769"/>
                  </a:lnTo>
                  <a:lnTo>
                    <a:pt x="5428772" y="18441"/>
                  </a:lnTo>
                  <a:lnTo>
                    <a:pt x="5468442" y="40066"/>
                  </a:lnTo>
                  <a:lnTo>
                    <a:pt x="5503029" y="68690"/>
                  </a:lnTo>
                  <a:lnTo>
                    <a:pt x="5531583" y="103362"/>
                  </a:lnTo>
                  <a:lnTo>
                    <a:pt x="5553155" y="143129"/>
                  </a:lnTo>
                  <a:lnTo>
                    <a:pt x="5566794" y="187041"/>
                  </a:lnTo>
                  <a:lnTo>
                    <a:pt x="5571551" y="234144"/>
                  </a:lnTo>
                  <a:lnTo>
                    <a:pt x="5571551" y="1631417"/>
                  </a:lnTo>
                  <a:lnTo>
                    <a:pt x="5566794" y="1678520"/>
                  </a:lnTo>
                  <a:lnTo>
                    <a:pt x="5553155" y="1722432"/>
                  </a:lnTo>
                  <a:lnTo>
                    <a:pt x="5531583" y="1762199"/>
                  </a:lnTo>
                  <a:lnTo>
                    <a:pt x="5503029" y="1796871"/>
                  </a:lnTo>
                  <a:lnTo>
                    <a:pt x="5468442" y="1825495"/>
                  </a:lnTo>
                  <a:lnTo>
                    <a:pt x="5428772" y="1847120"/>
                  </a:lnTo>
                  <a:lnTo>
                    <a:pt x="5384968" y="1860792"/>
                  </a:lnTo>
                  <a:lnTo>
                    <a:pt x="5337980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756" y="624684"/>
              <a:ext cx="11702328" cy="922460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16" y="345338"/>
            <a:ext cx="5961913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362687" y="1743873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4148" y="3962406"/>
            <a:ext cx="5745035" cy="159338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  <a:tabLst>
                <a:tab pos="1504950" algn="l"/>
              </a:tabLst>
            </a:pPr>
            <a:r>
              <a:rPr sz="2400" b="1" spc="285" dirty="0">
                <a:solidFill>
                  <a:srgbClr val="463C37"/>
                </a:solidFill>
                <a:latin typeface="Arial"/>
                <a:cs typeface="Arial"/>
              </a:rPr>
              <a:t>Gamba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r	4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463C37"/>
                </a:solidFill>
                <a:latin typeface="Arial"/>
                <a:cs typeface="Arial"/>
              </a:rPr>
              <a:t>10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ts val="3080"/>
              </a:lnSpc>
              <a:spcBef>
                <a:spcPts val="1910"/>
              </a:spcBef>
              <a:tabLst>
                <a:tab pos="1398905" algn="l"/>
                <a:tab pos="2000250" algn="l"/>
                <a:tab pos="3942715" algn="l"/>
                <a:tab pos="4168140" algn="l"/>
              </a:tabLst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Pet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a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Kesesuaia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	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Laha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  </a:t>
            </a:r>
            <a:r>
              <a:rPr sz="2800" spc="295" dirty="0">
                <a:solidFill>
                  <a:srgbClr val="463C37"/>
                </a:solidFill>
                <a:latin typeface="Arial"/>
                <a:cs typeface="Arial"/>
              </a:rPr>
              <a:t>Potensial	</a:t>
            </a:r>
            <a:r>
              <a:rPr sz="2800" spc="285" dirty="0">
                <a:solidFill>
                  <a:srgbClr val="463C37"/>
                </a:solidFill>
                <a:latin typeface="Arial"/>
                <a:cs typeface="Arial"/>
              </a:rPr>
              <a:t>Tanaman	</a:t>
            </a:r>
            <a:r>
              <a:rPr lang="en-US" sz="2800" spc="275" dirty="0" err="1" smtClean="0">
                <a:solidFill>
                  <a:srgbClr val="463C37"/>
                </a:solidFill>
                <a:latin typeface="Arial"/>
                <a:cs typeface="Arial"/>
              </a:rPr>
              <a:t>Sorgum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3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4"/>
            <a:ext cx="17795387" cy="9303236"/>
            <a:chOff x="0" y="456264"/>
            <a:chExt cx="17795387" cy="9303236"/>
          </a:xfrm>
          <a:solidFill>
            <a:schemeClr val="accent4">
              <a:lumMod val="40000"/>
              <a:lumOff val="60000"/>
            </a:schemeClr>
          </a:solidFill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3"/>
              <a:ext cx="6781800" cy="981074"/>
            </a:xfrm>
            <a:prstGeom prst="rect">
              <a:avLst/>
            </a:prstGeom>
            <a:noFill/>
          </p:spPr>
        </p:pic>
        <p:sp>
          <p:nvSpPr>
            <p:cNvPr id="6" name="object 6"/>
            <p:cNvSpPr/>
            <p:nvPr/>
          </p:nvSpPr>
          <p:spPr>
            <a:xfrm>
              <a:off x="261071" y="3929405"/>
              <a:ext cx="5572125" cy="1865630"/>
            </a:xfrm>
            <a:custGeom>
              <a:avLst/>
              <a:gdLst/>
              <a:ahLst/>
              <a:cxnLst/>
              <a:rect l="l" t="t" r="r" b="b"/>
              <a:pathLst>
                <a:path w="5572125" h="1865629">
                  <a:moveTo>
                    <a:pt x="5337980" y="1865561"/>
                  </a:moveTo>
                  <a:lnTo>
                    <a:pt x="233570" y="1865561"/>
                  </a:lnTo>
                  <a:lnTo>
                    <a:pt x="186583" y="1860792"/>
                  </a:lnTo>
                  <a:lnTo>
                    <a:pt x="142779" y="1847120"/>
                  </a:lnTo>
                  <a:lnTo>
                    <a:pt x="103108" y="1825495"/>
                  </a:lnTo>
                  <a:lnTo>
                    <a:pt x="68522" y="1796871"/>
                  </a:lnTo>
                  <a:lnTo>
                    <a:pt x="39968" y="1762199"/>
                  </a:lnTo>
                  <a:lnTo>
                    <a:pt x="18396" y="1722432"/>
                  </a:lnTo>
                  <a:lnTo>
                    <a:pt x="4757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6" y="143129"/>
                  </a:lnTo>
                  <a:lnTo>
                    <a:pt x="39968" y="103362"/>
                  </a:lnTo>
                  <a:lnTo>
                    <a:pt x="68522" y="68690"/>
                  </a:lnTo>
                  <a:lnTo>
                    <a:pt x="103108" y="40066"/>
                  </a:lnTo>
                  <a:lnTo>
                    <a:pt x="142779" y="18441"/>
                  </a:lnTo>
                  <a:lnTo>
                    <a:pt x="186583" y="4769"/>
                  </a:lnTo>
                  <a:lnTo>
                    <a:pt x="233570" y="0"/>
                  </a:lnTo>
                  <a:lnTo>
                    <a:pt x="5337980" y="0"/>
                  </a:lnTo>
                  <a:lnTo>
                    <a:pt x="5384968" y="4769"/>
                  </a:lnTo>
                  <a:lnTo>
                    <a:pt x="5428772" y="18441"/>
                  </a:lnTo>
                  <a:lnTo>
                    <a:pt x="5468442" y="40066"/>
                  </a:lnTo>
                  <a:lnTo>
                    <a:pt x="5503029" y="68690"/>
                  </a:lnTo>
                  <a:lnTo>
                    <a:pt x="5531583" y="103362"/>
                  </a:lnTo>
                  <a:lnTo>
                    <a:pt x="5553155" y="143129"/>
                  </a:lnTo>
                  <a:lnTo>
                    <a:pt x="5566794" y="187041"/>
                  </a:lnTo>
                  <a:lnTo>
                    <a:pt x="5571551" y="234144"/>
                  </a:lnTo>
                  <a:lnTo>
                    <a:pt x="5571551" y="1631417"/>
                  </a:lnTo>
                  <a:lnTo>
                    <a:pt x="5566794" y="1678520"/>
                  </a:lnTo>
                  <a:lnTo>
                    <a:pt x="5553155" y="1722432"/>
                  </a:lnTo>
                  <a:lnTo>
                    <a:pt x="5531583" y="1762199"/>
                  </a:lnTo>
                  <a:lnTo>
                    <a:pt x="5503029" y="1796871"/>
                  </a:lnTo>
                  <a:lnTo>
                    <a:pt x="5468442" y="1825495"/>
                  </a:lnTo>
                  <a:lnTo>
                    <a:pt x="5428772" y="1847120"/>
                  </a:lnTo>
                  <a:lnTo>
                    <a:pt x="5384968" y="1860792"/>
                  </a:lnTo>
                  <a:lnTo>
                    <a:pt x="5337980" y="186556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8629" y="456264"/>
              <a:ext cx="10976758" cy="9303236"/>
            </a:xfrm>
            <a:prstGeom prst="rect">
              <a:avLst/>
            </a:prstGeom>
            <a:grpFill/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538212" y="583115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757997" y="1630030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5501" y="4380921"/>
            <a:ext cx="1229360" cy="45332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43815">
              <a:lnSpc>
                <a:spcPts val="3080"/>
              </a:lnSpc>
              <a:spcBef>
                <a:spcPts val="434"/>
              </a:spcBef>
            </a:pPr>
            <a:r>
              <a:rPr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Laha</a:t>
            </a:r>
            <a:r>
              <a:rPr sz="2800" dirty="0" err="1" smtClean="0">
                <a:solidFill>
                  <a:srgbClr val="463C37"/>
                </a:solidFill>
                <a:latin typeface="Arial"/>
                <a:cs typeface="Arial"/>
              </a:rPr>
              <a:t>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147" y="4380921"/>
            <a:ext cx="5479049" cy="85087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434"/>
              </a:spcBef>
              <a:tabLst>
                <a:tab pos="1398905" algn="l"/>
                <a:tab pos="2091055" algn="l"/>
              </a:tabLst>
            </a:pPr>
            <a:r>
              <a:rPr sz="2800" spc="300" dirty="0">
                <a:solidFill>
                  <a:srgbClr val="463C37"/>
                </a:solidFill>
                <a:latin typeface="Arial"/>
                <a:cs typeface="Arial"/>
              </a:rPr>
              <a:t>Peta	Kesesuaian  Potensial	</a:t>
            </a:r>
            <a:r>
              <a:rPr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Tanaman</a:t>
            </a:r>
            <a:r>
              <a:rPr lang="en-US" sz="2800" spc="30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Kedelai</a:t>
            </a:r>
            <a:endParaRPr sz="2800" spc="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529" y="3931944"/>
            <a:ext cx="2699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0" algn="l"/>
              </a:tabLst>
            </a:pPr>
            <a:r>
              <a:rPr sz="2400" b="1" spc="285" dirty="0">
                <a:solidFill>
                  <a:srgbClr val="463C37"/>
                </a:solidFill>
                <a:latin typeface="Arial"/>
                <a:cs typeface="Arial"/>
              </a:rPr>
              <a:t>Gamba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r	4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463C37"/>
                </a:solidFill>
                <a:latin typeface="Arial"/>
                <a:cs typeface="Arial"/>
              </a:rPr>
              <a:t>11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5"/>
            <a:ext cx="18059399" cy="9531835"/>
            <a:chOff x="0" y="488465"/>
            <a:chExt cx="18059399" cy="95318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6858000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1071" y="3929405"/>
              <a:ext cx="5572125" cy="1865630"/>
            </a:xfrm>
            <a:custGeom>
              <a:avLst/>
              <a:gdLst/>
              <a:ahLst/>
              <a:cxnLst/>
              <a:rect l="l" t="t" r="r" b="b"/>
              <a:pathLst>
                <a:path w="5572125" h="1865629">
                  <a:moveTo>
                    <a:pt x="5337980" y="1865561"/>
                  </a:moveTo>
                  <a:lnTo>
                    <a:pt x="233570" y="1865561"/>
                  </a:lnTo>
                  <a:lnTo>
                    <a:pt x="186583" y="1860792"/>
                  </a:lnTo>
                  <a:lnTo>
                    <a:pt x="142779" y="1847120"/>
                  </a:lnTo>
                  <a:lnTo>
                    <a:pt x="103108" y="1825495"/>
                  </a:lnTo>
                  <a:lnTo>
                    <a:pt x="68522" y="1796871"/>
                  </a:lnTo>
                  <a:lnTo>
                    <a:pt x="39968" y="1762199"/>
                  </a:lnTo>
                  <a:lnTo>
                    <a:pt x="18396" y="1722432"/>
                  </a:lnTo>
                  <a:lnTo>
                    <a:pt x="4757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6" y="143129"/>
                  </a:lnTo>
                  <a:lnTo>
                    <a:pt x="39968" y="103362"/>
                  </a:lnTo>
                  <a:lnTo>
                    <a:pt x="68522" y="68690"/>
                  </a:lnTo>
                  <a:lnTo>
                    <a:pt x="103108" y="40066"/>
                  </a:lnTo>
                  <a:lnTo>
                    <a:pt x="142779" y="18441"/>
                  </a:lnTo>
                  <a:lnTo>
                    <a:pt x="186583" y="4769"/>
                  </a:lnTo>
                  <a:lnTo>
                    <a:pt x="233570" y="0"/>
                  </a:lnTo>
                  <a:lnTo>
                    <a:pt x="5337980" y="0"/>
                  </a:lnTo>
                  <a:lnTo>
                    <a:pt x="5384968" y="4769"/>
                  </a:lnTo>
                  <a:lnTo>
                    <a:pt x="5428772" y="18441"/>
                  </a:lnTo>
                  <a:lnTo>
                    <a:pt x="5468442" y="40066"/>
                  </a:lnTo>
                  <a:lnTo>
                    <a:pt x="5503029" y="68690"/>
                  </a:lnTo>
                  <a:lnTo>
                    <a:pt x="5531583" y="103362"/>
                  </a:lnTo>
                  <a:lnTo>
                    <a:pt x="5553155" y="143129"/>
                  </a:lnTo>
                  <a:lnTo>
                    <a:pt x="5566794" y="187041"/>
                  </a:lnTo>
                  <a:lnTo>
                    <a:pt x="5571551" y="234144"/>
                  </a:lnTo>
                  <a:lnTo>
                    <a:pt x="5571551" y="1631417"/>
                  </a:lnTo>
                  <a:lnTo>
                    <a:pt x="5566794" y="1678520"/>
                  </a:lnTo>
                  <a:lnTo>
                    <a:pt x="5553155" y="1722432"/>
                  </a:lnTo>
                  <a:lnTo>
                    <a:pt x="5531583" y="1762199"/>
                  </a:lnTo>
                  <a:lnTo>
                    <a:pt x="5503029" y="1796871"/>
                  </a:lnTo>
                  <a:lnTo>
                    <a:pt x="5468442" y="1825495"/>
                  </a:lnTo>
                  <a:lnTo>
                    <a:pt x="5428772" y="1847120"/>
                  </a:lnTo>
                  <a:lnTo>
                    <a:pt x="5384968" y="1860792"/>
                  </a:lnTo>
                  <a:lnTo>
                    <a:pt x="5337980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3840" y="545526"/>
              <a:ext cx="11045559" cy="94747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405765" y="54552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759985" y="1895160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5501" y="4371397"/>
            <a:ext cx="1229360" cy="45332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43815">
              <a:lnSpc>
                <a:spcPts val="3080"/>
              </a:lnSpc>
              <a:spcBef>
                <a:spcPts val="434"/>
              </a:spcBef>
            </a:pPr>
            <a:r>
              <a:rPr sz="2800" spc="335" dirty="0" err="1">
                <a:solidFill>
                  <a:srgbClr val="463C37"/>
                </a:solidFill>
                <a:latin typeface="Arial"/>
                <a:cs typeface="Arial"/>
              </a:rPr>
              <a:t>Laha</a:t>
            </a:r>
            <a:r>
              <a:rPr sz="2800" dirty="0" err="1">
                <a:solidFill>
                  <a:srgbClr val="463C37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 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147" y="4371398"/>
            <a:ext cx="5634889" cy="124841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434"/>
              </a:spcBef>
              <a:tabLst>
                <a:tab pos="1398905" algn="l"/>
                <a:tab pos="2091055" algn="l"/>
              </a:tabLst>
            </a:pPr>
            <a:r>
              <a:rPr sz="2800" spc="250" dirty="0">
                <a:latin typeface="Arial"/>
                <a:cs typeface="Arial"/>
              </a:rPr>
              <a:t>Peta	</a:t>
            </a:r>
            <a:r>
              <a:rPr sz="2800" spc="300" dirty="0">
                <a:latin typeface="Arial"/>
                <a:cs typeface="Arial"/>
              </a:rPr>
              <a:t>Kesesuaian </a:t>
            </a:r>
            <a:r>
              <a:rPr sz="2800" spc="305" dirty="0">
                <a:latin typeface="Arial"/>
                <a:cs typeface="Arial"/>
              </a:rPr>
              <a:t> </a:t>
            </a:r>
            <a:r>
              <a:rPr sz="2800" spc="335" dirty="0">
                <a:latin typeface="Arial"/>
                <a:cs typeface="Arial"/>
              </a:rPr>
              <a:t>Potensia</a:t>
            </a:r>
            <a:r>
              <a:rPr sz="2800" dirty="0">
                <a:latin typeface="Arial"/>
                <a:cs typeface="Arial"/>
              </a:rPr>
              <a:t>l	</a:t>
            </a:r>
            <a:r>
              <a:rPr sz="2800" spc="335" dirty="0" err="1" smtClean="0">
                <a:latin typeface="Arial"/>
                <a:cs typeface="Arial"/>
              </a:rPr>
              <a:t>Tanama</a:t>
            </a:r>
            <a:r>
              <a:rPr sz="2800" dirty="0" err="1" smtClean="0">
                <a:latin typeface="Arial"/>
                <a:cs typeface="Arial"/>
              </a:rPr>
              <a:t>n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3200" spc="300" dirty="0" err="1"/>
              <a:t>Kacang</a:t>
            </a:r>
            <a:r>
              <a:rPr lang="en-US" sz="3200" spc="300" dirty="0"/>
              <a:t> Tanah</a:t>
            </a:r>
            <a:r>
              <a:rPr lang="en-US" sz="3200" spc="300" dirty="0" smtClean="0">
                <a:latin typeface="Arial"/>
                <a:cs typeface="Arial"/>
              </a:rPr>
              <a:t> </a:t>
            </a:r>
            <a:endParaRPr sz="2800" spc="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148" y="3922420"/>
            <a:ext cx="24552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0" algn="l"/>
              </a:tabLst>
            </a:pPr>
            <a:r>
              <a:rPr sz="2400" b="1" spc="285" dirty="0">
                <a:solidFill>
                  <a:srgbClr val="463C37"/>
                </a:solidFill>
                <a:latin typeface="Arial"/>
                <a:cs typeface="Arial"/>
              </a:rPr>
              <a:t>Gamba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r	4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463C37"/>
                </a:solidFill>
                <a:latin typeface="Arial"/>
                <a:cs typeface="Arial"/>
              </a:rPr>
              <a:t>11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4191000" y="2806284"/>
            <a:ext cx="1671737" cy="190413"/>
            <a:chOff x="4946546" y="2971533"/>
            <a:chExt cx="1671737" cy="190413"/>
          </a:xfrm>
        </p:grpSpPr>
        <p:sp>
          <p:nvSpPr>
            <p:cNvPr id="15" name="object 15"/>
            <p:cNvSpPr/>
            <p:nvPr/>
          </p:nvSpPr>
          <p:spPr>
            <a:xfrm>
              <a:off x="4946546" y="3066740"/>
              <a:ext cx="1529715" cy="0"/>
            </a:xfrm>
            <a:custGeom>
              <a:avLst/>
              <a:gdLst/>
              <a:ahLst/>
              <a:cxnLst/>
              <a:rect l="l" t="t" r="r" b="b"/>
              <a:pathLst>
                <a:path w="1529714">
                  <a:moveTo>
                    <a:pt x="0" y="0"/>
                  </a:moveTo>
                  <a:lnTo>
                    <a:pt x="1529218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45" y="2971533"/>
              <a:ext cx="142538" cy="190413"/>
            </a:xfrm>
            <a:prstGeom prst="rect">
              <a:avLst/>
            </a:prstGeom>
          </p:spPr>
        </p:pic>
      </p:grp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916" y="488465"/>
            <a:ext cx="8516392" cy="8761312"/>
            <a:chOff x="0" y="488465"/>
            <a:chExt cx="8516392" cy="8761312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2" name="object 12"/>
          <p:cNvSpPr txBox="1"/>
          <p:nvPr/>
        </p:nvSpPr>
        <p:spPr>
          <a:xfrm>
            <a:off x="6783657" y="3604388"/>
            <a:ext cx="10189210" cy="45397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just">
              <a:lnSpc>
                <a:spcPts val="3070"/>
              </a:lnSpc>
              <a:spcBef>
                <a:spcPts val="440"/>
              </a:spcBef>
            </a:pPr>
            <a:r>
              <a:rPr sz="2800" dirty="0" smtClean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8544" y="2120680"/>
            <a:ext cx="4368038" cy="1270220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282575" rIns="0" bIns="0" rtlCol="0">
            <a:spAutoFit/>
          </a:bodyPr>
          <a:lstStyle/>
          <a:p>
            <a:pPr marL="454025" algn="ctr">
              <a:lnSpc>
                <a:spcPct val="100000"/>
              </a:lnSpc>
              <a:spcBef>
                <a:spcPts val="2225"/>
              </a:spcBef>
              <a:tabLst>
                <a:tab pos="2454910" algn="l"/>
              </a:tabLst>
            </a:pPr>
            <a:r>
              <a:rPr lang="en-US" sz="3200" spc="300" dirty="0" err="1" smtClean="0">
                <a:latin typeface="Arial"/>
                <a:cs typeface="Arial"/>
              </a:rPr>
              <a:t>Arahan</a:t>
            </a:r>
            <a:r>
              <a:rPr lang="en-US" sz="3200" spc="300" dirty="0" smtClean="0">
                <a:latin typeface="Arial"/>
                <a:cs typeface="Arial"/>
              </a:rPr>
              <a:t> </a:t>
            </a:r>
            <a:r>
              <a:rPr lang="en-US" sz="3200" spc="300" dirty="0" err="1" smtClean="0">
                <a:latin typeface="Arial"/>
                <a:cs typeface="Arial"/>
              </a:rPr>
              <a:t>Pengelolaan</a:t>
            </a:r>
            <a:endParaRPr sz="3200" spc="300" dirty="0"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05619" y="1734447"/>
            <a:ext cx="9935406" cy="464782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2927" y="1734447"/>
            <a:ext cx="9144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spc="300" dirty="0" err="1">
                <a:ea typeface="Calibri" panose="020F0502020204030204" pitchFamily="34" charset="0"/>
              </a:rPr>
              <a:t>Arahan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pengelolaan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lahan</a:t>
            </a:r>
            <a:r>
              <a:rPr lang="en-US" sz="2800" spc="300" dirty="0" smtClean="0">
                <a:ea typeface="Calibri" panose="020F0502020204030204" pitchFamily="34" charset="0"/>
              </a:rPr>
              <a:t> yang </a:t>
            </a:r>
            <a:r>
              <a:rPr lang="en-US" sz="2800" spc="300" dirty="0" err="1">
                <a:ea typeface="Calibri" panose="020F0502020204030204" pitchFamily="34" charset="0"/>
              </a:rPr>
              <a:t>dapat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dilakukan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untuk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meningkatkan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produktivitas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lahan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pada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wilayah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penelitian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yaitu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pembuatan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terasering</a:t>
            </a:r>
            <a:r>
              <a:rPr lang="en-US" sz="2800" spc="300" dirty="0">
                <a:ea typeface="Calibri" panose="020F0502020204030204" pitchFamily="34" charset="0"/>
              </a:rPr>
              <a:t>, </a:t>
            </a:r>
            <a:r>
              <a:rPr lang="en-US" sz="2800" spc="300" dirty="0" err="1">
                <a:ea typeface="Calibri" panose="020F0502020204030204" pitchFamily="34" charset="0"/>
              </a:rPr>
              <a:t>peningkatan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dosis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pupuk</a:t>
            </a:r>
            <a:r>
              <a:rPr lang="en-US" sz="2800" spc="300" dirty="0">
                <a:ea typeface="Calibri" panose="020F0502020204030204" pitchFamily="34" charset="0"/>
              </a:rPr>
              <a:t>, </a:t>
            </a:r>
            <a:r>
              <a:rPr lang="en-US" sz="2800" spc="300" dirty="0" err="1">
                <a:ea typeface="Calibri" panose="020F0502020204030204" pitchFamily="34" charset="0"/>
              </a:rPr>
              <a:t>pemeliharaan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tanaman</a:t>
            </a:r>
            <a:r>
              <a:rPr lang="en-US" sz="2800" spc="300" dirty="0">
                <a:ea typeface="Calibri" panose="020F0502020204030204" pitchFamily="34" charset="0"/>
              </a:rPr>
              <a:t>, </a:t>
            </a:r>
            <a:r>
              <a:rPr lang="en-US" sz="2800" spc="300" dirty="0" err="1">
                <a:ea typeface="Calibri" panose="020F0502020204030204" pitchFamily="34" charset="0"/>
              </a:rPr>
              <a:t>pengaturan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jarak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tanam</a:t>
            </a:r>
            <a:r>
              <a:rPr lang="en-US" sz="2800" spc="300" dirty="0">
                <a:ea typeface="Calibri" panose="020F0502020204030204" pitchFamily="34" charset="0"/>
              </a:rPr>
              <a:t>, </a:t>
            </a:r>
            <a:r>
              <a:rPr lang="en-US" sz="2800" spc="300" dirty="0" err="1">
                <a:ea typeface="Calibri" panose="020F0502020204030204" pitchFamily="34" charset="0"/>
              </a:rPr>
              <a:t>sanitasi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kebun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dan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pemberian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pupuk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organik</a:t>
            </a:r>
            <a:r>
              <a:rPr lang="en-US" sz="2800" spc="300" dirty="0" smtClean="0">
                <a:ea typeface="Calibri" panose="020F0502020204030204" pitchFamily="34" charset="0"/>
              </a:rPr>
              <a:t>. </a:t>
            </a:r>
            <a:r>
              <a:rPr lang="en-US" sz="2800" spc="300" dirty="0" err="1" smtClean="0">
                <a:ea typeface="Calibri" panose="020F0502020204030204" pitchFamily="34" charset="0"/>
              </a:rPr>
              <a:t>Peta</a:t>
            </a:r>
            <a:r>
              <a:rPr lang="en-US" sz="2800" spc="300" dirty="0" smtClean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Arahan</a:t>
            </a:r>
            <a:r>
              <a:rPr lang="en-US" sz="2800" spc="300" dirty="0" smtClean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Pengelolaan</a:t>
            </a:r>
            <a:r>
              <a:rPr lang="en-US" sz="2800" spc="300" dirty="0" smtClean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lahan</a:t>
            </a:r>
            <a:r>
              <a:rPr lang="en-US" sz="2800" spc="300" dirty="0" smtClean="0">
                <a:ea typeface="Calibri" panose="020F0502020204030204" pitchFamily="34" charset="0"/>
              </a:rPr>
              <a:t> di </a:t>
            </a:r>
            <a:r>
              <a:rPr lang="en-US" sz="2800" spc="300" dirty="0" err="1" smtClean="0">
                <a:ea typeface="Calibri" panose="020F0502020204030204" pitchFamily="34" charset="0"/>
              </a:rPr>
              <a:t>sajikan</a:t>
            </a:r>
            <a:r>
              <a:rPr lang="en-US" sz="2800" spc="300" dirty="0" smtClean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pada</a:t>
            </a:r>
            <a:r>
              <a:rPr lang="en-US" sz="2800" spc="300" dirty="0" smtClean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Gambar</a:t>
            </a:r>
            <a:r>
              <a:rPr lang="en-US" sz="2800" spc="300" dirty="0" smtClean="0">
                <a:ea typeface="Calibri" panose="020F0502020204030204" pitchFamily="34" charset="0"/>
              </a:rPr>
              <a:t> 4.12</a:t>
            </a:r>
            <a:endParaRPr 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35155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66700"/>
            <a:ext cx="18059400" cy="9829800"/>
            <a:chOff x="0" y="266700"/>
            <a:chExt cx="18059400" cy="98298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6325125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1071" y="3929405"/>
              <a:ext cx="5572125" cy="1865630"/>
            </a:xfrm>
            <a:custGeom>
              <a:avLst/>
              <a:gdLst/>
              <a:ahLst/>
              <a:cxnLst/>
              <a:rect l="l" t="t" r="r" b="b"/>
              <a:pathLst>
                <a:path w="5572125" h="1865629">
                  <a:moveTo>
                    <a:pt x="5337980" y="1865561"/>
                  </a:moveTo>
                  <a:lnTo>
                    <a:pt x="233570" y="1865561"/>
                  </a:lnTo>
                  <a:lnTo>
                    <a:pt x="186583" y="1860792"/>
                  </a:lnTo>
                  <a:lnTo>
                    <a:pt x="142779" y="1847120"/>
                  </a:lnTo>
                  <a:lnTo>
                    <a:pt x="103108" y="1825495"/>
                  </a:lnTo>
                  <a:lnTo>
                    <a:pt x="68522" y="1796871"/>
                  </a:lnTo>
                  <a:lnTo>
                    <a:pt x="39968" y="1762199"/>
                  </a:lnTo>
                  <a:lnTo>
                    <a:pt x="18396" y="1722432"/>
                  </a:lnTo>
                  <a:lnTo>
                    <a:pt x="4757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6" y="143129"/>
                  </a:lnTo>
                  <a:lnTo>
                    <a:pt x="39968" y="103362"/>
                  </a:lnTo>
                  <a:lnTo>
                    <a:pt x="68522" y="68690"/>
                  </a:lnTo>
                  <a:lnTo>
                    <a:pt x="103108" y="40066"/>
                  </a:lnTo>
                  <a:lnTo>
                    <a:pt x="142779" y="18441"/>
                  </a:lnTo>
                  <a:lnTo>
                    <a:pt x="186583" y="4769"/>
                  </a:lnTo>
                  <a:lnTo>
                    <a:pt x="233570" y="0"/>
                  </a:lnTo>
                  <a:lnTo>
                    <a:pt x="5337980" y="0"/>
                  </a:lnTo>
                  <a:lnTo>
                    <a:pt x="5384968" y="4769"/>
                  </a:lnTo>
                  <a:lnTo>
                    <a:pt x="5428772" y="18441"/>
                  </a:lnTo>
                  <a:lnTo>
                    <a:pt x="5468442" y="40066"/>
                  </a:lnTo>
                  <a:lnTo>
                    <a:pt x="5503029" y="68690"/>
                  </a:lnTo>
                  <a:lnTo>
                    <a:pt x="5531583" y="103362"/>
                  </a:lnTo>
                  <a:lnTo>
                    <a:pt x="5553155" y="143129"/>
                  </a:lnTo>
                  <a:lnTo>
                    <a:pt x="5566794" y="187041"/>
                  </a:lnTo>
                  <a:lnTo>
                    <a:pt x="5571551" y="234144"/>
                  </a:lnTo>
                  <a:lnTo>
                    <a:pt x="5571551" y="1631417"/>
                  </a:lnTo>
                  <a:lnTo>
                    <a:pt x="5566794" y="1678520"/>
                  </a:lnTo>
                  <a:lnTo>
                    <a:pt x="5553155" y="1722432"/>
                  </a:lnTo>
                  <a:lnTo>
                    <a:pt x="5531583" y="1762199"/>
                  </a:lnTo>
                  <a:lnTo>
                    <a:pt x="5503029" y="1796871"/>
                  </a:lnTo>
                  <a:lnTo>
                    <a:pt x="5468442" y="1825495"/>
                  </a:lnTo>
                  <a:lnTo>
                    <a:pt x="5428772" y="1847120"/>
                  </a:lnTo>
                  <a:lnTo>
                    <a:pt x="5384968" y="1860792"/>
                  </a:lnTo>
                  <a:lnTo>
                    <a:pt x="5337980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037" y="266700"/>
              <a:ext cx="12070363" cy="98298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527136" y="494601"/>
            <a:ext cx="6927936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321969" y="1938635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148" y="4408892"/>
            <a:ext cx="5634889" cy="85087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algn="ctr">
              <a:lnSpc>
                <a:spcPts val="3080"/>
              </a:lnSpc>
              <a:spcBef>
                <a:spcPts val="434"/>
              </a:spcBef>
              <a:tabLst>
                <a:tab pos="1398905" algn="l"/>
                <a:tab pos="2091055" algn="l"/>
              </a:tabLst>
            </a:pPr>
            <a:r>
              <a:rPr sz="2800" spc="250" dirty="0" err="1" smtClean="0">
                <a:latin typeface="Arial"/>
                <a:cs typeface="Arial"/>
              </a:rPr>
              <a:t>Peta</a:t>
            </a:r>
            <a:r>
              <a:rPr lang="en-US" sz="2800" spc="250" dirty="0" smtClean="0">
                <a:latin typeface="Arial"/>
                <a:cs typeface="Arial"/>
              </a:rPr>
              <a:t> </a:t>
            </a:r>
            <a:r>
              <a:rPr lang="en-US" sz="2800" spc="300" dirty="0" err="1" smtClean="0">
                <a:latin typeface="Arial"/>
                <a:cs typeface="Arial"/>
              </a:rPr>
              <a:t>Arahan</a:t>
            </a:r>
            <a:r>
              <a:rPr lang="en-US" sz="2800" spc="300" dirty="0" smtClean="0">
                <a:latin typeface="Arial"/>
                <a:cs typeface="Arial"/>
              </a:rPr>
              <a:t> </a:t>
            </a:r>
            <a:r>
              <a:rPr lang="en-US" sz="2800" spc="300" dirty="0" err="1" smtClean="0">
                <a:latin typeface="Arial"/>
                <a:cs typeface="Arial"/>
              </a:rPr>
              <a:t>Pengelolaan</a:t>
            </a:r>
            <a:r>
              <a:rPr lang="en-US" sz="2800" spc="300" dirty="0" smtClean="0">
                <a:latin typeface="Arial"/>
                <a:cs typeface="Arial"/>
              </a:rPr>
              <a:t> </a:t>
            </a:r>
            <a:r>
              <a:rPr lang="en-US" sz="2800" spc="300" dirty="0" err="1" smtClean="0">
                <a:latin typeface="Arial"/>
                <a:cs typeface="Arial"/>
              </a:rPr>
              <a:t>Lahan</a:t>
            </a:r>
            <a:endParaRPr sz="2800" spc="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148" y="3922420"/>
            <a:ext cx="24552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0" algn="l"/>
              </a:tabLst>
            </a:pPr>
            <a:r>
              <a:rPr sz="2400" b="1" spc="285" dirty="0">
                <a:solidFill>
                  <a:srgbClr val="463C37"/>
                </a:solidFill>
                <a:latin typeface="Arial"/>
                <a:cs typeface="Arial"/>
              </a:rPr>
              <a:t>Gamba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r	4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463C37"/>
                </a:solidFill>
                <a:latin typeface="Arial"/>
                <a:cs typeface="Arial"/>
              </a:rPr>
              <a:t>12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614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09465" y="1734820"/>
            <a:ext cx="96399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rgbClr val="F0F1F0"/>
                </a:solidFill>
              </a:rPr>
              <a:t>RUMUSAN MASALAH</a:t>
            </a:r>
            <a:endParaRPr sz="7200" dirty="0"/>
          </a:p>
        </p:txBody>
      </p:sp>
      <p:sp>
        <p:nvSpPr>
          <p:cNvPr id="7" name="object 7"/>
          <p:cNvSpPr txBox="1"/>
          <p:nvPr/>
        </p:nvSpPr>
        <p:spPr>
          <a:xfrm>
            <a:off x="4993914" y="2882772"/>
            <a:ext cx="12227286" cy="63755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</a:rPr>
              <a:t>Bagaimanakah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kelas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kesesuaian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lahan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untuk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tanaman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palawija</a:t>
            </a:r>
            <a:r>
              <a:rPr lang="en-US" sz="4000" dirty="0">
                <a:solidFill>
                  <a:schemeClr val="bg1"/>
                </a:solidFill>
              </a:rPr>
              <a:t> di </a:t>
            </a:r>
            <a:r>
              <a:rPr lang="en-US" sz="4000" dirty="0" err="1">
                <a:solidFill>
                  <a:schemeClr val="bg1"/>
                </a:solidFill>
              </a:rPr>
              <a:t>Kecamatan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Gerokgak</a:t>
            </a:r>
            <a:r>
              <a:rPr lang="en-US" sz="4000" dirty="0" smtClean="0">
                <a:solidFill>
                  <a:schemeClr val="bg1"/>
                </a:solidFill>
              </a:rPr>
              <a:t>?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</a:rPr>
              <a:t>Apa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saja</a:t>
            </a:r>
            <a:r>
              <a:rPr lang="en-US" sz="4000" dirty="0">
                <a:solidFill>
                  <a:schemeClr val="bg1"/>
                </a:solidFill>
              </a:rPr>
              <a:t> yang </a:t>
            </a:r>
            <a:r>
              <a:rPr lang="en-US" sz="4000" dirty="0" err="1">
                <a:solidFill>
                  <a:schemeClr val="bg1"/>
                </a:solidFill>
              </a:rPr>
              <a:t>menjadi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faktor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pembatas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pada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tanaman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palawija</a:t>
            </a:r>
            <a:r>
              <a:rPr lang="en-US" sz="4000" dirty="0">
                <a:solidFill>
                  <a:schemeClr val="bg1"/>
                </a:solidFill>
              </a:rPr>
              <a:t> di </a:t>
            </a:r>
            <a:r>
              <a:rPr lang="en-US" sz="4000" dirty="0" err="1">
                <a:solidFill>
                  <a:schemeClr val="bg1"/>
                </a:solidFill>
              </a:rPr>
              <a:t>lahan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kering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Kecamatan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Gerokgak</a:t>
            </a:r>
            <a:r>
              <a:rPr lang="en-US" sz="4000" dirty="0">
                <a:solidFill>
                  <a:schemeClr val="bg1"/>
                </a:solidFill>
              </a:rPr>
              <a:t>? 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</a:rPr>
              <a:t>Bagaimanakah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arahan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pengelolaan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lahan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untuk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tanaman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palawija</a:t>
            </a:r>
            <a:r>
              <a:rPr lang="en-US" sz="4000" dirty="0">
                <a:solidFill>
                  <a:schemeClr val="bg1"/>
                </a:solidFill>
              </a:rPr>
              <a:t> di </a:t>
            </a:r>
            <a:r>
              <a:rPr lang="en-US" sz="4000" dirty="0" err="1">
                <a:solidFill>
                  <a:schemeClr val="bg1"/>
                </a:solidFill>
              </a:rPr>
              <a:t>lahan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kering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Kecamatan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Gerokgak</a:t>
            </a:r>
            <a:r>
              <a:rPr lang="en-US" sz="4000" dirty="0">
                <a:solidFill>
                  <a:schemeClr val="bg1"/>
                </a:solidFill>
              </a:rPr>
              <a:t>?</a:t>
            </a:r>
          </a:p>
          <a:p>
            <a:pPr marL="12065" marR="8255" algn="just">
              <a:lnSpc>
                <a:spcPct val="115199"/>
              </a:lnSpc>
              <a:spcBef>
                <a:spcPts val="100"/>
              </a:spcBef>
              <a:tabLst>
                <a:tab pos="392430" algn="l"/>
              </a:tabLst>
            </a:pPr>
            <a:endParaRPr sz="48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1" y="488465"/>
            <a:ext cx="4155209" cy="4648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0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 rot="833668">
            <a:off x="-152400" y="4526199"/>
            <a:ext cx="1643988" cy="1234602"/>
          </a:xfrm>
          <a:prstGeom prst="rect">
            <a:avLst/>
          </a:prstGeom>
        </p:spPr>
      </p:pic>
      <p:pic>
        <p:nvPicPr>
          <p:cNvPr id="11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 rot="11379161">
            <a:off x="3827391" y="-43346"/>
            <a:ext cx="1643988" cy="1234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4191000" y="2806284"/>
            <a:ext cx="1671737" cy="190413"/>
            <a:chOff x="4946546" y="2971533"/>
            <a:chExt cx="1671737" cy="190413"/>
          </a:xfrm>
        </p:grpSpPr>
        <p:sp>
          <p:nvSpPr>
            <p:cNvPr id="15" name="object 15"/>
            <p:cNvSpPr/>
            <p:nvPr/>
          </p:nvSpPr>
          <p:spPr>
            <a:xfrm>
              <a:off x="4946546" y="3066740"/>
              <a:ext cx="1529715" cy="0"/>
            </a:xfrm>
            <a:custGeom>
              <a:avLst/>
              <a:gdLst/>
              <a:ahLst/>
              <a:cxnLst/>
              <a:rect l="l" t="t" r="r" b="b"/>
              <a:pathLst>
                <a:path w="1529714">
                  <a:moveTo>
                    <a:pt x="0" y="0"/>
                  </a:moveTo>
                  <a:lnTo>
                    <a:pt x="1529218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45" y="2971533"/>
              <a:ext cx="142538" cy="190413"/>
            </a:xfrm>
            <a:prstGeom prst="rect">
              <a:avLst/>
            </a:prstGeom>
          </p:spPr>
        </p:pic>
      </p:grp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916" y="488465"/>
            <a:ext cx="8516392" cy="8761312"/>
            <a:chOff x="0" y="488465"/>
            <a:chExt cx="8516392" cy="8761312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2" name="object 12"/>
          <p:cNvSpPr txBox="1"/>
          <p:nvPr/>
        </p:nvSpPr>
        <p:spPr>
          <a:xfrm>
            <a:off x="6783657" y="3604388"/>
            <a:ext cx="10189210" cy="45397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just">
              <a:lnSpc>
                <a:spcPts val="3070"/>
              </a:lnSpc>
              <a:spcBef>
                <a:spcPts val="440"/>
              </a:spcBef>
            </a:pPr>
            <a:r>
              <a:rPr sz="2800" dirty="0" smtClean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7895" y="2320441"/>
            <a:ext cx="4368038" cy="1270220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282575" rIns="0" bIns="0" rtlCol="0">
            <a:spAutoFit/>
          </a:bodyPr>
          <a:lstStyle/>
          <a:p>
            <a:pPr marL="454025" algn="ctr">
              <a:lnSpc>
                <a:spcPct val="100000"/>
              </a:lnSpc>
              <a:spcBef>
                <a:spcPts val="2225"/>
              </a:spcBef>
              <a:tabLst>
                <a:tab pos="2454910" algn="l"/>
              </a:tabLst>
            </a:pPr>
            <a:r>
              <a:rPr lang="en-US" sz="3200" spc="300" dirty="0" err="1" smtClean="0">
                <a:latin typeface="Arial"/>
                <a:cs typeface="Arial"/>
              </a:rPr>
              <a:t>Rekomendasi</a:t>
            </a:r>
            <a:r>
              <a:rPr lang="en-US" sz="3200" spc="300" dirty="0" smtClean="0">
                <a:latin typeface="Arial"/>
                <a:cs typeface="Arial"/>
              </a:rPr>
              <a:t> </a:t>
            </a:r>
            <a:r>
              <a:rPr lang="en-US" sz="3200" spc="300" dirty="0" err="1" smtClean="0">
                <a:latin typeface="Arial"/>
                <a:cs typeface="Arial"/>
              </a:rPr>
              <a:t>Lahan</a:t>
            </a:r>
            <a:endParaRPr sz="3200" spc="300" dirty="0"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30846" y="1564789"/>
            <a:ext cx="9935406" cy="79977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12876" y="2193501"/>
            <a:ext cx="8458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/>
              <a:t>Pada</a:t>
            </a:r>
            <a:r>
              <a:rPr lang="en-US" sz="2400" dirty="0" smtClean="0"/>
              <a:t> SLH </a:t>
            </a:r>
            <a:r>
              <a:rPr lang="en-US" sz="2400" dirty="0"/>
              <a:t>MCMIIH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diarahkan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ditanami</a:t>
            </a:r>
            <a:r>
              <a:rPr lang="en-US" sz="2400" dirty="0" smtClean="0"/>
              <a:t> </a:t>
            </a:r>
            <a:r>
              <a:rPr lang="en-US" sz="2400" dirty="0" err="1" smtClean="0"/>
              <a:t>tanaman</a:t>
            </a:r>
            <a:r>
              <a:rPr lang="en-US" sz="2400" dirty="0" smtClean="0"/>
              <a:t> </a:t>
            </a:r>
            <a:r>
              <a:rPr lang="en-US" sz="2400" dirty="0" err="1"/>
              <a:t>sorgum</a:t>
            </a:r>
            <a:r>
              <a:rPr lang="en-US" sz="2400" dirty="0"/>
              <a:t>, </a:t>
            </a:r>
            <a:r>
              <a:rPr lang="en-US" sz="2400" dirty="0" err="1"/>
              <a:t>kedelai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 smtClean="0"/>
              <a:t>faktor</a:t>
            </a:r>
            <a:r>
              <a:rPr lang="en-US" sz="2400" dirty="0" smtClean="0"/>
              <a:t> </a:t>
            </a:r>
            <a:r>
              <a:rPr lang="en-US" sz="2400" dirty="0" err="1" smtClean="0"/>
              <a:t>pembatas</a:t>
            </a:r>
            <a:r>
              <a:rPr lang="en-US" sz="2400" dirty="0" smtClean="0"/>
              <a:t> </a:t>
            </a:r>
            <a:r>
              <a:rPr lang="en-US" sz="2400" dirty="0" err="1"/>
              <a:t>lereng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pembuatan</a:t>
            </a:r>
            <a:r>
              <a:rPr lang="en-US" sz="2400" dirty="0"/>
              <a:t> </a:t>
            </a:r>
            <a:r>
              <a:rPr lang="en-US" sz="2400" dirty="0" err="1"/>
              <a:t>teras</a:t>
            </a:r>
            <a:r>
              <a:rPr lang="en-US" sz="2400" dirty="0"/>
              <a:t>;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/>
              <a:t>SLH LCKIVH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diarahkan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ditanami</a:t>
            </a:r>
            <a:r>
              <a:rPr lang="en-US" sz="2400" dirty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/>
              <a:t>faktorpembatas</a:t>
            </a:r>
            <a:r>
              <a:rPr lang="en-US" sz="2400" dirty="0"/>
              <a:t> </a:t>
            </a:r>
            <a:r>
              <a:rPr lang="en-US" sz="2400" dirty="0" err="1"/>
              <a:t>lereng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pembuatan</a:t>
            </a:r>
            <a:r>
              <a:rPr lang="en-US" sz="2400" dirty="0"/>
              <a:t> </a:t>
            </a:r>
            <a:r>
              <a:rPr lang="en-US" sz="2400" dirty="0" err="1" smtClean="0"/>
              <a:t>teras</a:t>
            </a:r>
            <a:r>
              <a:rPr lang="en-US" sz="2400" dirty="0" smtClean="0"/>
              <a:t>. </a:t>
            </a:r>
            <a:r>
              <a:rPr lang="en-US" sz="2400" dirty="0" err="1"/>
              <a:t>Untuk</a:t>
            </a:r>
            <a:r>
              <a:rPr lang="en-US" sz="2400" dirty="0"/>
              <a:t> SLH ACKIIK </a:t>
            </a:r>
            <a:r>
              <a:rPr lang="en-US" sz="2400" dirty="0" err="1"/>
              <a:t>sangat</a:t>
            </a:r>
            <a:r>
              <a:rPr lang="en-US" sz="2400" dirty="0"/>
              <a:t> </a:t>
            </a:r>
            <a:r>
              <a:rPr lang="en-US" sz="2400" dirty="0" err="1"/>
              <a:t>direkomendasikan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komuditi</a:t>
            </a:r>
            <a:r>
              <a:rPr lang="en-US" sz="2400" dirty="0"/>
              <a:t> </a:t>
            </a:r>
            <a:r>
              <a:rPr lang="en-US" sz="2400" dirty="0" smtClean="0"/>
              <a:t>yang </a:t>
            </a:r>
            <a:r>
              <a:rPr lang="en-US" sz="2400" dirty="0" err="1"/>
              <a:t>terpilih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jagung</a:t>
            </a:r>
            <a:r>
              <a:rPr lang="en-US" sz="2400" dirty="0"/>
              <a:t>, </a:t>
            </a:r>
            <a:r>
              <a:rPr lang="en-US" sz="2400" dirty="0" err="1"/>
              <a:t>sorgum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 smtClean="0"/>
              <a:t>kedelai</a:t>
            </a:r>
            <a:r>
              <a:rPr lang="en-US" sz="2400" dirty="0" smtClean="0"/>
              <a:t>. SLH MCMIIK </a:t>
            </a:r>
            <a:r>
              <a:rPr lang="en-US" sz="2400" dirty="0"/>
              <a:t>di </a:t>
            </a:r>
            <a:r>
              <a:rPr lang="en-US" sz="2400" dirty="0" err="1"/>
              <a:t>sarankan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jagung</a:t>
            </a:r>
            <a:r>
              <a:rPr lang="en-US" sz="2400" dirty="0"/>
              <a:t>, </a:t>
            </a:r>
            <a:r>
              <a:rPr lang="en-US" sz="2400" dirty="0" err="1"/>
              <a:t>sorgum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syarat</a:t>
            </a:r>
            <a:r>
              <a:rPr lang="en-US" sz="2400" dirty="0"/>
              <a:t> </a:t>
            </a:r>
            <a:r>
              <a:rPr lang="en-US" sz="2400" dirty="0" err="1"/>
              <a:t>penambahan</a:t>
            </a:r>
            <a:r>
              <a:rPr lang="en-US" sz="2400" dirty="0"/>
              <a:t> </a:t>
            </a:r>
            <a:r>
              <a:rPr lang="en-US" sz="2400" dirty="0" err="1"/>
              <a:t>bahan</a:t>
            </a:r>
            <a:r>
              <a:rPr lang="en-US" sz="2400" dirty="0"/>
              <a:t> </a:t>
            </a:r>
            <a:r>
              <a:rPr lang="en-US" sz="2400" dirty="0" err="1"/>
              <a:t>organik</a:t>
            </a:r>
            <a:r>
              <a:rPr lang="en-US" sz="2400" dirty="0"/>
              <a:t>. </a:t>
            </a:r>
            <a:r>
              <a:rPr lang="en-US" sz="2400" dirty="0" smtClean="0"/>
              <a:t>SLH LCKIIK </a:t>
            </a:r>
            <a:r>
              <a:rPr lang="en-US" sz="2400" dirty="0"/>
              <a:t>di </a:t>
            </a:r>
            <a:r>
              <a:rPr lang="en-US" sz="2400" dirty="0" err="1"/>
              <a:t>nyatakan</a:t>
            </a:r>
            <a:r>
              <a:rPr lang="en-US" sz="2400" dirty="0"/>
              <a:t> </a:t>
            </a:r>
            <a:r>
              <a:rPr lang="en-US" sz="2400" dirty="0" err="1"/>
              <a:t>sangat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disarankan</a:t>
            </a:r>
            <a:r>
              <a:rPr lang="en-US" sz="2400" dirty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jagung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sorgum</a:t>
            </a:r>
            <a:r>
              <a:rPr lang="en-US" sz="2400" dirty="0"/>
              <a:t> </a:t>
            </a:r>
            <a:r>
              <a:rPr lang="en-US" sz="2400" dirty="0" err="1"/>
              <a:t>sementara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juga</a:t>
            </a:r>
            <a:r>
              <a:rPr lang="en-US" sz="2400" dirty="0"/>
              <a:t> </a:t>
            </a:r>
            <a:r>
              <a:rPr lang="en-US" sz="2400" dirty="0" err="1"/>
              <a:t>ditanam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penambahan</a:t>
            </a:r>
            <a:r>
              <a:rPr lang="en-US" sz="2400" dirty="0"/>
              <a:t> </a:t>
            </a:r>
            <a:r>
              <a:rPr lang="en-US" sz="2400" dirty="0" err="1"/>
              <a:t>bahan</a:t>
            </a:r>
            <a:r>
              <a:rPr lang="en-US" sz="2400" dirty="0"/>
              <a:t> </a:t>
            </a:r>
            <a:r>
              <a:rPr lang="en-US" sz="2400" dirty="0" err="1" smtClean="0"/>
              <a:t>organik</a:t>
            </a:r>
            <a:r>
              <a:rPr lang="en-US" sz="2400" dirty="0" smtClean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 smtClean="0"/>
              <a:t>pemupukan</a:t>
            </a:r>
            <a:r>
              <a:rPr lang="en-US" sz="2400" dirty="0" smtClean="0"/>
              <a:t>. SLH ACKIK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dirahkan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ditanami</a:t>
            </a:r>
            <a:r>
              <a:rPr lang="en-US" sz="2400" dirty="0" smtClean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sorgum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syarat</a:t>
            </a:r>
            <a:r>
              <a:rPr lang="en-US" sz="2400" dirty="0"/>
              <a:t> </a:t>
            </a:r>
            <a:r>
              <a:rPr lang="en-US" sz="2400" dirty="0" err="1"/>
              <a:t>penambahan</a:t>
            </a:r>
            <a:r>
              <a:rPr lang="en-US" sz="2400" dirty="0"/>
              <a:t> </a:t>
            </a:r>
            <a:r>
              <a:rPr lang="en-US" sz="2400" dirty="0" err="1"/>
              <a:t>bahan</a:t>
            </a:r>
            <a:r>
              <a:rPr lang="en-US" sz="2400" dirty="0"/>
              <a:t> </a:t>
            </a:r>
            <a:r>
              <a:rPr lang="en-US" sz="2400" dirty="0" err="1" smtClean="0"/>
              <a:t>organik</a:t>
            </a:r>
            <a:r>
              <a:rPr lang="en-US" sz="2400" dirty="0" smtClean="0"/>
              <a:t>.. SLH </a:t>
            </a:r>
            <a:r>
              <a:rPr lang="en-US" sz="2400" dirty="0" err="1" smtClean="0"/>
              <a:t>ACKIISth</a:t>
            </a:r>
            <a:r>
              <a:rPr lang="en-US" sz="2400" dirty="0" smtClean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MCMIITg</a:t>
            </a:r>
            <a:r>
              <a:rPr lang="en-US" sz="2400" dirty="0"/>
              <a:t> di </a:t>
            </a:r>
            <a:r>
              <a:rPr lang="en-US" sz="2400" dirty="0" err="1"/>
              <a:t>sarankan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jagung</a:t>
            </a:r>
            <a:r>
              <a:rPr lang="en-US" sz="2400" dirty="0"/>
              <a:t>, </a:t>
            </a:r>
            <a:r>
              <a:rPr lang="en-US" sz="2400" dirty="0" err="1"/>
              <a:t>sorgum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 smtClean="0"/>
              <a:t>adanya</a:t>
            </a:r>
            <a:r>
              <a:rPr lang="en-US" sz="2400" dirty="0" smtClean="0"/>
              <a:t>  </a:t>
            </a:r>
            <a:r>
              <a:rPr lang="en-US" sz="2400" dirty="0" err="1" smtClean="0"/>
              <a:t>perbaikan</a:t>
            </a:r>
            <a:r>
              <a:rPr lang="en-US" sz="2400" dirty="0" smtClean="0"/>
              <a:t> </a:t>
            </a:r>
            <a:r>
              <a:rPr lang="en-US" sz="2400" dirty="0" err="1" smtClean="0"/>
              <a:t>faktor</a:t>
            </a:r>
            <a:r>
              <a:rPr lang="en-US" sz="2400" dirty="0" smtClean="0"/>
              <a:t> </a:t>
            </a:r>
            <a:r>
              <a:rPr lang="en-US" sz="2400" dirty="0" err="1" smtClean="0"/>
              <a:t>pembatas</a:t>
            </a:r>
            <a:r>
              <a:rPr lang="en-US" sz="2400" dirty="0" smtClean="0"/>
              <a:t> </a:t>
            </a:r>
            <a:r>
              <a:rPr lang="en-US" sz="2400" dirty="0" err="1" smtClean="0"/>
              <a:t>hara</a:t>
            </a:r>
            <a:r>
              <a:rPr lang="en-US" sz="2400" dirty="0" smtClean="0"/>
              <a:t> </a:t>
            </a:r>
            <a:r>
              <a:rPr lang="en-US" sz="2400" dirty="0" err="1" smtClean="0"/>
              <a:t>tersedia</a:t>
            </a:r>
            <a:r>
              <a:rPr lang="en-US" sz="2400" dirty="0" smtClean="0"/>
              <a:t> </a:t>
            </a:r>
            <a:r>
              <a:rPr lang="en-US" sz="2400" dirty="0" err="1" smtClean="0"/>
              <a:t>yaitu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penambahan</a:t>
            </a:r>
            <a:r>
              <a:rPr lang="en-US" sz="2400" dirty="0" smtClean="0"/>
              <a:t> </a:t>
            </a:r>
            <a:r>
              <a:rPr lang="en-US" sz="2400" dirty="0" err="1"/>
              <a:t>bahan</a:t>
            </a:r>
            <a:r>
              <a:rPr lang="en-US" sz="2400" dirty="0"/>
              <a:t> </a:t>
            </a:r>
            <a:r>
              <a:rPr lang="en-US" sz="2400" dirty="0" err="1" smtClean="0"/>
              <a:t>organik</a:t>
            </a:r>
            <a:r>
              <a:rPr lang="en-US" sz="2400" dirty="0" smtClean="0"/>
              <a:t>. SLH </a:t>
            </a:r>
            <a:r>
              <a:rPr lang="en-US" sz="2400" dirty="0" err="1" smtClean="0"/>
              <a:t>LCKIVSth</a:t>
            </a:r>
            <a:r>
              <a:rPr lang="en-US" sz="2400" dirty="0"/>
              <a:t>, </a:t>
            </a:r>
            <a:r>
              <a:rPr lang="en-US" sz="2400" dirty="0" err="1"/>
              <a:t>LCKIVTg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ACKIVTg</a:t>
            </a:r>
            <a:r>
              <a:rPr lang="en-US" sz="2400" dirty="0"/>
              <a:t> </a:t>
            </a:r>
            <a:r>
              <a:rPr lang="en-US" sz="2400" dirty="0" err="1" smtClean="0"/>
              <a:t>sangat</a:t>
            </a:r>
            <a:r>
              <a:rPr lang="en-US" sz="2400" dirty="0" smtClean="0"/>
              <a:t> </a:t>
            </a:r>
            <a:r>
              <a:rPr lang="en-US" sz="2400" dirty="0" err="1" smtClean="0"/>
              <a:t>disarankan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ditanami</a:t>
            </a:r>
            <a:r>
              <a:rPr lang="en-US" sz="2400" dirty="0" smtClean="0"/>
              <a:t> 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jagung</a:t>
            </a:r>
            <a:r>
              <a:rPr lang="en-US" sz="2400" dirty="0"/>
              <a:t>, </a:t>
            </a:r>
            <a:r>
              <a:rPr lang="en-US" sz="2400" dirty="0" err="1"/>
              <a:t>sorgum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 smtClean="0"/>
              <a:t>tanah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10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5"/>
            <a:ext cx="17799050" cy="8761730"/>
            <a:chOff x="0" y="488465"/>
            <a:chExt cx="17799050" cy="87617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80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99641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72424" y="1668818"/>
              <a:ext cx="12926695" cy="4118610"/>
            </a:xfrm>
            <a:custGeom>
              <a:avLst/>
              <a:gdLst/>
              <a:ahLst/>
              <a:cxnLst/>
              <a:rect l="l" t="t" r="r" b="b"/>
              <a:pathLst>
                <a:path w="12926694" h="4118610">
                  <a:moveTo>
                    <a:pt x="12692855" y="4118245"/>
                  </a:moveTo>
                  <a:lnTo>
                    <a:pt x="233659" y="4118245"/>
                  </a:lnTo>
                  <a:lnTo>
                    <a:pt x="186654" y="4113476"/>
                  </a:lnTo>
                  <a:lnTo>
                    <a:pt x="142833" y="4099803"/>
                  </a:lnTo>
                  <a:lnTo>
                    <a:pt x="103148" y="4078179"/>
                  </a:lnTo>
                  <a:lnTo>
                    <a:pt x="68548" y="4049555"/>
                  </a:lnTo>
                  <a:lnTo>
                    <a:pt x="39983" y="4014883"/>
                  </a:lnTo>
                  <a:lnTo>
                    <a:pt x="18403" y="3975115"/>
                  </a:lnTo>
                  <a:lnTo>
                    <a:pt x="4759" y="3931204"/>
                  </a:lnTo>
                  <a:lnTo>
                    <a:pt x="0" y="3884101"/>
                  </a:lnTo>
                  <a:lnTo>
                    <a:pt x="0" y="234144"/>
                  </a:lnTo>
                  <a:lnTo>
                    <a:pt x="4759" y="187041"/>
                  </a:lnTo>
                  <a:lnTo>
                    <a:pt x="18403" y="143129"/>
                  </a:lnTo>
                  <a:lnTo>
                    <a:pt x="39983" y="103362"/>
                  </a:lnTo>
                  <a:lnTo>
                    <a:pt x="68548" y="68690"/>
                  </a:lnTo>
                  <a:lnTo>
                    <a:pt x="103148" y="40066"/>
                  </a:lnTo>
                  <a:lnTo>
                    <a:pt x="142833" y="18441"/>
                  </a:lnTo>
                  <a:lnTo>
                    <a:pt x="186654" y="4769"/>
                  </a:lnTo>
                  <a:lnTo>
                    <a:pt x="233659" y="0"/>
                  </a:lnTo>
                  <a:lnTo>
                    <a:pt x="12692855" y="0"/>
                  </a:lnTo>
                  <a:lnTo>
                    <a:pt x="12739861" y="4769"/>
                  </a:lnTo>
                  <a:lnTo>
                    <a:pt x="12783682" y="18441"/>
                  </a:lnTo>
                  <a:lnTo>
                    <a:pt x="12823367" y="40066"/>
                  </a:lnTo>
                  <a:lnTo>
                    <a:pt x="12857968" y="68690"/>
                  </a:lnTo>
                  <a:lnTo>
                    <a:pt x="12886533" y="103362"/>
                  </a:lnTo>
                  <a:lnTo>
                    <a:pt x="12908112" y="143129"/>
                  </a:lnTo>
                  <a:lnTo>
                    <a:pt x="12921757" y="187041"/>
                  </a:lnTo>
                  <a:lnTo>
                    <a:pt x="12926516" y="234144"/>
                  </a:lnTo>
                  <a:lnTo>
                    <a:pt x="12926516" y="3884101"/>
                  </a:lnTo>
                  <a:lnTo>
                    <a:pt x="12921757" y="3931204"/>
                  </a:lnTo>
                  <a:lnTo>
                    <a:pt x="12908112" y="3975115"/>
                  </a:lnTo>
                  <a:lnTo>
                    <a:pt x="12886533" y="4014883"/>
                  </a:lnTo>
                  <a:lnTo>
                    <a:pt x="12857968" y="4049555"/>
                  </a:lnTo>
                  <a:lnTo>
                    <a:pt x="12823367" y="4078179"/>
                  </a:lnTo>
                  <a:lnTo>
                    <a:pt x="12783682" y="4099803"/>
                  </a:lnTo>
                  <a:lnTo>
                    <a:pt x="12739861" y="4113476"/>
                  </a:lnTo>
                  <a:lnTo>
                    <a:pt x="12692855" y="411824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11998" y="542743"/>
            <a:ext cx="719010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40" dirty="0"/>
              <a:t>Kesimpulan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35" dirty="0"/>
              <a:t>Saran</a:t>
            </a:r>
            <a:endParaRPr sz="5150"/>
          </a:p>
        </p:txBody>
      </p:sp>
      <p:sp>
        <p:nvSpPr>
          <p:cNvPr id="12" name="object 12"/>
          <p:cNvSpPr txBox="1"/>
          <p:nvPr/>
        </p:nvSpPr>
        <p:spPr>
          <a:xfrm>
            <a:off x="516588" y="1668818"/>
            <a:ext cx="2881630" cy="1041400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28257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225"/>
              </a:spcBef>
            </a:pPr>
            <a:r>
              <a:rPr sz="2800" b="1" spc="300" dirty="0">
                <a:solidFill>
                  <a:srgbClr val="463C37"/>
                </a:solidFill>
                <a:latin typeface="Arial"/>
                <a:cs typeface="Arial"/>
              </a:rPr>
              <a:t>Kesimpulan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3158" y="1826278"/>
            <a:ext cx="889000" cy="725805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125095" rIns="0" bIns="0" rtlCol="0">
            <a:spAutoFit/>
          </a:bodyPr>
          <a:lstStyle/>
          <a:p>
            <a:pPr marR="24130" algn="ctr">
              <a:lnSpc>
                <a:spcPct val="100000"/>
              </a:lnSpc>
              <a:spcBef>
                <a:spcPts val="985"/>
              </a:spcBef>
            </a:pP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72159" y="6027446"/>
            <a:ext cx="12923228" cy="3298243"/>
          </a:xfrm>
          <a:custGeom>
            <a:avLst/>
            <a:gdLst/>
            <a:ahLst/>
            <a:cxnLst/>
            <a:rect l="l" t="t" r="r" b="b"/>
            <a:pathLst>
              <a:path w="12935585" h="3067050">
                <a:moveTo>
                  <a:pt x="12701267" y="3066441"/>
                </a:moveTo>
                <a:lnTo>
                  <a:pt x="233814" y="3066441"/>
                </a:lnTo>
                <a:lnTo>
                  <a:pt x="186777" y="3061672"/>
                </a:lnTo>
                <a:lnTo>
                  <a:pt x="142928" y="3047999"/>
                </a:lnTo>
                <a:lnTo>
                  <a:pt x="103216" y="3026374"/>
                </a:lnTo>
                <a:lnTo>
                  <a:pt x="68593" y="2997750"/>
                </a:lnTo>
                <a:lnTo>
                  <a:pt x="40009" y="2963079"/>
                </a:lnTo>
                <a:lnTo>
                  <a:pt x="18415" y="2923311"/>
                </a:lnTo>
                <a:lnTo>
                  <a:pt x="4762" y="2879400"/>
                </a:lnTo>
                <a:lnTo>
                  <a:pt x="0" y="2832296"/>
                </a:lnTo>
                <a:lnTo>
                  <a:pt x="0" y="234144"/>
                </a:lnTo>
                <a:lnTo>
                  <a:pt x="4762" y="187041"/>
                </a:lnTo>
                <a:lnTo>
                  <a:pt x="18415" y="143129"/>
                </a:lnTo>
                <a:lnTo>
                  <a:pt x="40009" y="103362"/>
                </a:lnTo>
                <a:lnTo>
                  <a:pt x="68593" y="68690"/>
                </a:lnTo>
                <a:lnTo>
                  <a:pt x="103216" y="40066"/>
                </a:lnTo>
                <a:lnTo>
                  <a:pt x="142928" y="18441"/>
                </a:lnTo>
                <a:lnTo>
                  <a:pt x="186777" y="4769"/>
                </a:lnTo>
                <a:lnTo>
                  <a:pt x="233814" y="0"/>
                </a:lnTo>
                <a:lnTo>
                  <a:pt x="12701267" y="0"/>
                </a:lnTo>
                <a:lnTo>
                  <a:pt x="12748304" y="4769"/>
                </a:lnTo>
                <a:lnTo>
                  <a:pt x="12792154" y="18441"/>
                </a:lnTo>
                <a:lnTo>
                  <a:pt x="12831866" y="40066"/>
                </a:lnTo>
                <a:lnTo>
                  <a:pt x="12866489" y="68690"/>
                </a:lnTo>
                <a:lnTo>
                  <a:pt x="12895073" y="103362"/>
                </a:lnTo>
                <a:lnTo>
                  <a:pt x="12916667" y="143129"/>
                </a:lnTo>
                <a:lnTo>
                  <a:pt x="12930320" y="187041"/>
                </a:lnTo>
                <a:lnTo>
                  <a:pt x="12935083" y="234144"/>
                </a:lnTo>
                <a:lnTo>
                  <a:pt x="12935083" y="2832296"/>
                </a:lnTo>
                <a:lnTo>
                  <a:pt x="12930320" y="2879400"/>
                </a:lnTo>
                <a:lnTo>
                  <a:pt x="12916667" y="2923311"/>
                </a:lnTo>
                <a:lnTo>
                  <a:pt x="12895073" y="2963079"/>
                </a:lnTo>
                <a:lnTo>
                  <a:pt x="12866489" y="2997750"/>
                </a:lnTo>
                <a:lnTo>
                  <a:pt x="12831866" y="3026374"/>
                </a:lnTo>
                <a:lnTo>
                  <a:pt x="12792154" y="3047999"/>
                </a:lnTo>
                <a:lnTo>
                  <a:pt x="12748304" y="3061672"/>
                </a:lnTo>
                <a:lnTo>
                  <a:pt x="12701267" y="306644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>
              <a:lnSpc>
                <a:spcPct val="200000"/>
              </a:lnSpc>
            </a:pPr>
            <a:endParaRPr sz="2800" dirty="0"/>
          </a:p>
        </p:txBody>
      </p:sp>
      <p:sp>
        <p:nvSpPr>
          <p:cNvPr id="18" name="object 18"/>
          <p:cNvSpPr txBox="1"/>
          <p:nvPr/>
        </p:nvSpPr>
        <p:spPr>
          <a:xfrm>
            <a:off x="4299848" y="6209881"/>
            <a:ext cx="223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6515" y="1468278"/>
            <a:ext cx="12651498" cy="425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kesesuaian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lahan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aktual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tanaman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palawija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kacang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tanah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jagung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0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kedelai</a:t>
            </a:r>
            <a:r>
              <a:rPr lang="en-US" sz="279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0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79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sorgum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S3 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marginal)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sz="2790" spc="-3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kesesuaian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lahan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potensial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kacang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tanah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kedelai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sorgum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tergolong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 S2 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cukup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S3</a:t>
            </a:r>
            <a:r>
              <a:rPr lang="en-US" sz="2790" spc="-3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marginal);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jagung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tergolong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S1 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sangat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S3</a:t>
            </a:r>
            <a:r>
              <a:rPr lang="en-US" sz="2790" spc="-3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marginal)</a:t>
            </a:r>
            <a:endParaRPr lang="en-US" sz="279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9701" y="5900905"/>
            <a:ext cx="12468143" cy="342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800"/>
              <a:t>Karakteristik/kualitas lahan yang bersifat sebagai faktor pembatas pada daerah penelitian meliputi: temperatur, curah hujan, bulan kering, kelembaban, tekstur, bahan kasar, kedalaman tanah, pH, salinitas, lereng, bahaya erosi, batuan permukaan, dan singkapan batuan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16588" y="510488"/>
            <a:ext cx="17344396" cy="3189489"/>
            <a:chOff x="0" y="488465"/>
            <a:chExt cx="17344396" cy="318948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5"/>
              <a:ext cx="9609911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72415" y="1668815"/>
              <a:ext cx="12471981" cy="2009139"/>
            </a:xfrm>
            <a:custGeom>
              <a:avLst/>
              <a:gdLst/>
              <a:ahLst/>
              <a:cxnLst/>
              <a:rect l="l" t="t" r="r" b="b"/>
              <a:pathLst>
                <a:path w="12931775" h="2009139">
                  <a:moveTo>
                    <a:pt x="12697959" y="2009085"/>
                  </a:moveTo>
                  <a:lnTo>
                    <a:pt x="233753" y="2009085"/>
                  </a:lnTo>
                  <a:lnTo>
                    <a:pt x="186729" y="2004316"/>
                  </a:lnTo>
                  <a:lnTo>
                    <a:pt x="142890" y="1990643"/>
                  </a:lnTo>
                  <a:lnTo>
                    <a:pt x="103189" y="1969019"/>
                  </a:lnTo>
                  <a:lnTo>
                    <a:pt x="68575" y="1940395"/>
                  </a:lnTo>
                  <a:lnTo>
                    <a:pt x="39999" y="1905723"/>
                  </a:lnTo>
                  <a:lnTo>
                    <a:pt x="18411" y="1865955"/>
                  </a:lnTo>
                  <a:lnTo>
                    <a:pt x="4761" y="1822044"/>
                  </a:lnTo>
                  <a:lnTo>
                    <a:pt x="0" y="1774940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1" y="143129"/>
                  </a:lnTo>
                  <a:lnTo>
                    <a:pt x="39999" y="103362"/>
                  </a:lnTo>
                  <a:lnTo>
                    <a:pt x="68575" y="68690"/>
                  </a:lnTo>
                  <a:lnTo>
                    <a:pt x="103189" y="40066"/>
                  </a:lnTo>
                  <a:lnTo>
                    <a:pt x="142890" y="18441"/>
                  </a:lnTo>
                  <a:lnTo>
                    <a:pt x="186729" y="4769"/>
                  </a:lnTo>
                  <a:lnTo>
                    <a:pt x="233753" y="0"/>
                  </a:lnTo>
                  <a:lnTo>
                    <a:pt x="12697959" y="0"/>
                  </a:lnTo>
                  <a:lnTo>
                    <a:pt x="12744984" y="4769"/>
                  </a:lnTo>
                  <a:lnTo>
                    <a:pt x="12788823" y="18441"/>
                  </a:lnTo>
                  <a:lnTo>
                    <a:pt x="12828524" y="40066"/>
                  </a:lnTo>
                  <a:lnTo>
                    <a:pt x="12863138" y="68690"/>
                  </a:lnTo>
                  <a:lnTo>
                    <a:pt x="12891715" y="103362"/>
                  </a:lnTo>
                  <a:lnTo>
                    <a:pt x="12913303" y="143129"/>
                  </a:lnTo>
                  <a:lnTo>
                    <a:pt x="12926953" y="187041"/>
                  </a:lnTo>
                  <a:lnTo>
                    <a:pt x="12931714" y="234144"/>
                  </a:lnTo>
                  <a:lnTo>
                    <a:pt x="12931714" y="1774940"/>
                  </a:lnTo>
                  <a:lnTo>
                    <a:pt x="12926953" y="1822044"/>
                  </a:lnTo>
                  <a:lnTo>
                    <a:pt x="12913303" y="1865955"/>
                  </a:lnTo>
                  <a:lnTo>
                    <a:pt x="12891715" y="1905723"/>
                  </a:lnTo>
                  <a:lnTo>
                    <a:pt x="12863138" y="1940395"/>
                  </a:lnTo>
                  <a:lnTo>
                    <a:pt x="12828524" y="1969019"/>
                  </a:lnTo>
                  <a:lnTo>
                    <a:pt x="12788823" y="1990643"/>
                  </a:lnTo>
                  <a:lnTo>
                    <a:pt x="12744984" y="2004316"/>
                  </a:lnTo>
                  <a:lnTo>
                    <a:pt x="12697959" y="200908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11998" y="542740"/>
            <a:ext cx="719010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40" dirty="0"/>
              <a:t>Kesimpulan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35" dirty="0"/>
              <a:t>Saran</a:t>
            </a:r>
            <a:endParaRPr sz="5150"/>
          </a:p>
        </p:txBody>
      </p:sp>
      <p:sp>
        <p:nvSpPr>
          <p:cNvPr id="11" name="object 11"/>
          <p:cNvSpPr txBox="1"/>
          <p:nvPr/>
        </p:nvSpPr>
        <p:spPr>
          <a:xfrm>
            <a:off x="516588" y="1668815"/>
            <a:ext cx="2881630" cy="1041400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28257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225"/>
              </a:spcBef>
            </a:pPr>
            <a:r>
              <a:rPr sz="2800" b="1" spc="300" dirty="0">
                <a:solidFill>
                  <a:srgbClr val="463C37"/>
                </a:solidFill>
                <a:latin typeface="Arial"/>
                <a:cs typeface="Arial"/>
              </a:rPr>
              <a:t>Kesimpulan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3158" y="1826275"/>
            <a:ext cx="889000" cy="725805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125095" rIns="0" bIns="0" rtlCol="0">
            <a:spAutoFit/>
          </a:bodyPr>
          <a:lstStyle/>
          <a:p>
            <a:pPr marR="24130" algn="ctr">
              <a:lnSpc>
                <a:spcPct val="100000"/>
              </a:lnSpc>
              <a:spcBef>
                <a:spcPts val="985"/>
              </a:spcBef>
            </a:pP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93704" y="4033596"/>
            <a:ext cx="12767280" cy="4996103"/>
          </a:xfrm>
          <a:custGeom>
            <a:avLst/>
            <a:gdLst/>
            <a:ahLst/>
            <a:cxnLst/>
            <a:rect l="l" t="t" r="r" b="b"/>
            <a:pathLst>
              <a:path w="12931140" h="2330450">
                <a:moveTo>
                  <a:pt x="12697117" y="2330178"/>
                </a:moveTo>
                <a:lnTo>
                  <a:pt x="233738" y="2330178"/>
                </a:lnTo>
                <a:lnTo>
                  <a:pt x="186716" y="2325408"/>
                </a:lnTo>
                <a:lnTo>
                  <a:pt x="142881" y="2311736"/>
                </a:lnTo>
                <a:lnTo>
                  <a:pt x="103182" y="2290111"/>
                </a:lnTo>
                <a:lnTo>
                  <a:pt x="68571" y="2261487"/>
                </a:lnTo>
                <a:lnTo>
                  <a:pt x="39996" y="2226815"/>
                </a:lnTo>
                <a:lnTo>
                  <a:pt x="18409" y="2187048"/>
                </a:lnTo>
                <a:lnTo>
                  <a:pt x="4760" y="2143136"/>
                </a:lnTo>
                <a:lnTo>
                  <a:pt x="0" y="2096033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6" y="103362"/>
                </a:lnTo>
                <a:lnTo>
                  <a:pt x="68571" y="68690"/>
                </a:lnTo>
                <a:lnTo>
                  <a:pt x="103182" y="40066"/>
                </a:lnTo>
                <a:lnTo>
                  <a:pt x="142881" y="18441"/>
                </a:lnTo>
                <a:lnTo>
                  <a:pt x="186716" y="4769"/>
                </a:lnTo>
                <a:lnTo>
                  <a:pt x="233738" y="0"/>
                </a:lnTo>
                <a:lnTo>
                  <a:pt x="12697117" y="0"/>
                </a:lnTo>
                <a:lnTo>
                  <a:pt x="12744139" y="4769"/>
                </a:lnTo>
                <a:lnTo>
                  <a:pt x="12787974" y="18441"/>
                </a:lnTo>
                <a:lnTo>
                  <a:pt x="12827673" y="40066"/>
                </a:lnTo>
                <a:lnTo>
                  <a:pt x="12862285" y="68690"/>
                </a:lnTo>
                <a:lnTo>
                  <a:pt x="12890860" y="103362"/>
                </a:lnTo>
                <a:lnTo>
                  <a:pt x="12912447" y="143129"/>
                </a:lnTo>
                <a:lnTo>
                  <a:pt x="12926096" y="187041"/>
                </a:lnTo>
                <a:lnTo>
                  <a:pt x="12930857" y="234144"/>
                </a:lnTo>
                <a:lnTo>
                  <a:pt x="12930857" y="2096033"/>
                </a:lnTo>
                <a:lnTo>
                  <a:pt x="12926096" y="2143136"/>
                </a:lnTo>
                <a:lnTo>
                  <a:pt x="12912447" y="2187048"/>
                </a:lnTo>
                <a:lnTo>
                  <a:pt x="12890860" y="2226815"/>
                </a:lnTo>
                <a:lnTo>
                  <a:pt x="12862285" y="2261487"/>
                </a:lnTo>
                <a:lnTo>
                  <a:pt x="12827673" y="2290111"/>
                </a:lnTo>
                <a:lnTo>
                  <a:pt x="12787974" y="2311736"/>
                </a:lnTo>
                <a:lnTo>
                  <a:pt x="12744139" y="2325408"/>
                </a:lnTo>
                <a:lnTo>
                  <a:pt x="12697117" y="2330178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>
              <a:lnSpc>
                <a:spcPct val="150000"/>
              </a:lnSpc>
            </a:pPr>
            <a:r>
              <a:rPr lang="en-US" sz="2400" dirty="0"/>
              <a:t/>
            </a:r>
            <a:br>
              <a:rPr lang="en-US" sz="2400" dirty="0"/>
            </a:br>
            <a:endParaRPr sz="2400" dirty="0"/>
          </a:p>
        </p:txBody>
      </p:sp>
      <p:sp>
        <p:nvSpPr>
          <p:cNvPr id="23" name="object 23"/>
          <p:cNvSpPr txBox="1"/>
          <p:nvPr/>
        </p:nvSpPr>
        <p:spPr>
          <a:xfrm>
            <a:off x="516588" y="4336186"/>
            <a:ext cx="2881630" cy="864339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345440" rIns="0" bIns="0" rtlCol="0">
            <a:spAutoFit/>
          </a:bodyPr>
          <a:lstStyle/>
          <a:p>
            <a:pPr marL="1040765" algn="just">
              <a:lnSpc>
                <a:spcPct val="100000"/>
              </a:lnSpc>
              <a:spcBef>
                <a:spcPts val="2720"/>
              </a:spcBef>
            </a:pPr>
            <a:r>
              <a:rPr sz="3350" b="1" spc="340" dirty="0">
                <a:solidFill>
                  <a:srgbClr val="463C37"/>
                </a:solidFill>
                <a:latin typeface="Arial"/>
                <a:cs typeface="Arial"/>
              </a:rPr>
              <a:t>Saran</a:t>
            </a:r>
            <a:endParaRPr sz="335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49029" y="1624082"/>
            <a:ext cx="12311955" cy="2357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spc="300" dirty="0" err="1">
                <a:ea typeface="Calibri" panose="020F0502020204030204" pitchFamily="34" charset="0"/>
              </a:rPr>
              <a:t>Arahan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pengelolaan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lahan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secara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umum</a:t>
            </a:r>
            <a:r>
              <a:rPr lang="en-US" sz="2000" spc="300" dirty="0">
                <a:ea typeface="Calibri" panose="020F0502020204030204" pitchFamily="34" charset="0"/>
              </a:rPr>
              <a:t> yang </a:t>
            </a:r>
            <a:r>
              <a:rPr lang="en-US" sz="2000" spc="300" dirty="0" err="1">
                <a:ea typeface="Calibri" panose="020F0502020204030204" pitchFamily="34" charset="0"/>
              </a:rPr>
              <a:t>dapat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dilakukan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untuk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meningkatkan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produktivitas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lahan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pada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wilayah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penelitian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yaitu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pembuatan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terasering</a:t>
            </a:r>
            <a:r>
              <a:rPr lang="en-US" sz="2000" spc="300" dirty="0">
                <a:ea typeface="Calibri" panose="020F0502020204030204" pitchFamily="34" charset="0"/>
              </a:rPr>
              <a:t>, </a:t>
            </a:r>
            <a:r>
              <a:rPr lang="en-US" sz="2000" spc="300" dirty="0" err="1">
                <a:ea typeface="Calibri" panose="020F0502020204030204" pitchFamily="34" charset="0"/>
              </a:rPr>
              <a:t>peningkatan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dosis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pupuk</a:t>
            </a:r>
            <a:r>
              <a:rPr lang="en-US" sz="2000" spc="300" dirty="0">
                <a:ea typeface="Calibri" panose="020F0502020204030204" pitchFamily="34" charset="0"/>
              </a:rPr>
              <a:t>, </a:t>
            </a:r>
            <a:r>
              <a:rPr lang="en-US" sz="2000" spc="300" dirty="0" err="1">
                <a:ea typeface="Calibri" panose="020F0502020204030204" pitchFamily="34" charset="0"/>
              </a:rPr>
              <a:t>pemeliharaan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tanaman</a:t>
            </a:r>
            <a:r>
              <a:rPr lang="en-US" sz="2000" spc="300" dirty="0">
                <a:ea typeface="Calibri" panose="020F0502020204030204" pitchFamily="34" charset="0"/>
              </a:rPr>
              <a:t>, </a:t>
            </a:r>
            <a:r>
              <a:rPr lang="en-US" sz="2000" spc="300" dirty="0" err="1">
                <a:ea typeface="Calibri" panose="020F0502020204030204" pitchFamily="34" charset="0"/>
              </a:rPr>
              <a:t>pengaturan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jarak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tanam</a:t>
            </a:r>
            <a:r>
              <a:rPr lang="en-US" sz="2000" spc="300" dirty="0">
                <a:ea typeface="Calibri" panose="020F0502020204030204" pitchFamily="34" charset="0"/>
              </a:rPr>
              <a:t>, </a:t>
            </a:r>
            <a:r>
              <a:rPr lang="en-US" sz="2000" spc="300" dirty="0" err="1">
                <a:ea typeface="Calibri" panose="020F0502020204030204" pitchFamily="34" charset="0"/>
              </a:rPr>
              <a:t>sanitasi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kebun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pemberian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pupuk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organik</a:t>
            </a:r>
            <a:endParaRPr lang="en-US" sz="2000" spc="300" dirty="0"/>
          </a:p>
          <a:p>
            <a:pPr algn="just">
              <a:lnSpc>
                <a:spcPct val="150000"/>
              </a:lnSpc>
            </a:pPr>
            <a:endParaRPr lang="en-US" sz="2000" spc="300" dirty="0"/>
          </a:p>
        </p:txBody>
      </p:sp>
      <p:pic>
        <p:nvPicPr>
          <p:cNvPr id="32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272605" y="1409239"/>
            <a:ext cx="5359973" cy="80518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335345" y="4594505"/>
            <a:ext cx="1671433" cy="606020"/>
            <a:chOff x="4232508" y="7835209"/>
            <a:chExt cx="576580" cy="191135"/>
          </a:xfrm>
        </p:grpSpPr>
        <p:sp>
          <p:nvSpPr>
            <p:cNvPr id="25" name="object 25"/>
            <p:cNvSpPr/>
            <p:nvPr/>
          </p:nvSpPr>
          <p:spPr>
            <a:xfrm>
              <a:off x="4232508" y="7930508"/>
              <a:ext cx="433070" cy="0"/>
            </a:xfrm>
            <a:custGeom>
              <a:avLst/>
              <a:gdLst/>
              <a:ahLst/>
              <a:cxnLst/>
              <a:rect l="l" t="t" r="r" b="b"/>
              <a:pathLst>
                <a:path w="433070">
                  <a:moveTo>
                    <a:pt x="0" y="0"/>
                  </a:moveTo>
                  <a:lnTo>
                    <a:pt x="432893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5423" y="7835209"/>
              <a:ext cx="143257" cy="190598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5352132" y="4106823"/>
            <a:ext cx="12184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kualitas</a:t>
            </a:r>
            <a:r>
              <a:rPr lang="en-US" sz="2400" dirty="0"/>
              <a:t> </a:t>
            </a:r>
            <a:r>
              <a:rPr lang="en-US" sz="2400" dirty="0" err="1"/>
              <a:t>lahan</a:t>
            </a:r>
            <a:r>
              <a:rPr lang="en-US" sz="2400" dirty="0"/>
              <a:t>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upaya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pemulsaan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mengatasi</a:t>
            </a:r>
            <a:r>
              <a:rPr lang="en-US" sz="2400" dirty="0"/>
              <a:t> </a:t>
            </a:r>
            <a:r>
              <a:rPr lang="en-US" sz="2400" dirty="0" err="1"/>
              <a:t>bulan</a:t>
            </a:r>
            <a:r>
              <a:rPr lang="en-US" sz="2400" dirty="0"/>
              <a:t> </a:t>
            </a:r>
            <a:r>
              <a:rPr lang="en-US" sz="2400" dirty="0" err="1"/>
              <a:t>kering</a:t>
            </a:r>
            <a:r>
              <a:rPr lang="en-US" sz="2400" dirty="0"/>
              <a:t>, </a:t>
            </a:r>
            <a:r>
              <a:rPr lang="en-US" sz="2400" dirty="0" err="1"/>
              <a:t>pemberian</a:t>
            </a:r>
            <a:r>
              <a:rPr lang="en-US" sz="2400" dirty="0"/>
              <a:t> </a:t>
            </a:r>
            <a:r>
              <a:rPr lang="en-US" sz="2400" dirty="0" err="1"/>
              <a:t>bahan</a:t>
            </a:r>
            <a:r>
              <a:rPr lang="en-US" sz="2400" dirty="0"/>
              <a:t> </a:t>
            </a:r>
            <a:r>
              <a:rPr lang="en-US" sz="2400" dirty="0" err="1"/>
              <a:t>organik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memperbaiki</a:t>
            </a:r>
            <a:r>
              <a:rPr lang="en-US" sz="2400" dirty="0"/>
              <a:t> </a:t>
            </a:r>
            <a:r>
              <a:rPr lang="en-US" sz="2400" dirty="0" err="1"/>
              <a:t>tekstur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,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pengapuran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memperbaiki</a:t>
            </a:r>
            <a:r>
              <a:rPr lang="en-US" sz="2400" dirty="0"/>
              <a:t> pH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salinitas</a:t>
            </a:r>
            <a:r>
              <a:rPr lang="en-US" sz="2400" dirty="0"/>
              <a:t>,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pupuk</a:t>
            </a:r>
            <a:r>
              <a:rPr lang="en-US" sz="2400" dirty="0"/>
              <a:t> yang </a:t>
            </a:r>
            <a:r>
              <a:rPr lang="en-US" sz="2400" dirty="0" err="1"/>
              <a:t>mengandung</a:t>
            </a:r>
            <a:r>
              <a:rPr lang="en-US" sz="2400" dirty="0"/>
              <a:t> </a:t>
            </a:r>
            <a:r>
              <a:rPr lang="en-US" sz="2400" dirty="0" err="1"/>
              <a:t>unsur</a:t>
            </a:r>
            <a:r>
              <a:rPr lang="en-US" sz="2400" dirty="0"/>
              <a:t>-P </a:t>
            </a:r>
            <a:r>
              <a:rPr lang="en-US" sz="2400" dirty="0" err="1"/>
              <a:t>seperti</a:t>
            </a:r>
            <a:r>
              <a:rPr lang="en-US" sz="2400" dirty="0"/>
              <a:t> SP36 </a:t>
            </a:r>
            <a:r>
              <a:rPr lang="en-US" sz="2400" dirty="0" err="1"/>
              <a:t>atau</a:t>
            </a:r>
            <a:r>
              <a:rPr lang="en-US" sz="2400" dirty="0"/>
              <a:t> TSP, </a:t>
            </a: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terasering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mengurangi</a:t>
            </a:r>
            <a:r>
              <a:rPr lang="en-US" sz="2400" dirty="0"/>
              <a:t> </a:t>
            </a:r>
            <a:r>
              <a:rPr lang="en-US" sz="2400" dirty="0" err="1"/>
              <a:t>bahaya</a:t>
            </a:r>
            <a:r>
              <a:rPr lang="en-US" sz="2400" dirty="0"/>
              <a:t> </a:t>
            </a:r>
            <a:r>
              <a:rPr lang="en-US" sz="2400" dirty="0" err="1"/>
              <a:t>erosi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membersihkan</a:t>
            </a:r>
            <a:r>
              <a:rPr lang="en-US" sz="2400" dirty="0"/>
              <a:t>  </a:t>
            </a:r>
            <a:r>
              <a:rPr lang="en-US" sz="2400" dirty="0" err="1"/>
              <a:t>batuan</a:t>
            </a:r>
            <a:r>
              <a:rPr lang="en-US" sz="2400" dirty="0"/>
              <a:t> </a:t>
            </a:r>
            <a:r>
              <a:rPr lang="en-US" sz="2400" dirty="0" err="1"/>
              <a:t>permukaan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mengatasi</a:t>
            </a:r>
            <a:r>
              <a:rPr lang="en-US" sz="2400" dirty="0"/>
              <a:t> </a:t>
            </a:r>
            <a:r>
              <a:rPr lang="en-US" sz="2400" dirty="0" err="1"/>
              <a:t>singkapan</a:t>
            </a:r>
            <a:r>
              <a:rPr lang="en-US" sz="2400" dirty="0"/>
              <a:t> </a:t>
            </a:r>
            <a:r>
              <a:rPr lang="en-US" sz="2400" dirty="0" err="1"/>
              <a:t>batuan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batuan</a:t>
            </a:r>
            <a:r>
              <a:rPr lang="en-US" sz="2400" dirty="0"/>
              <a:t> di </a:t>
            </a:r>
            <a:r>
              <a:rPr lang="en-US" sz="2400" dirty="0" err="1" smtClean="0"/>
              <a:t>permukaan</a:t>
            </a:r>
            <a:r>
              <a:rPr lang="en-US" sz="2400" dirty="0" smtClean="0"/>
              <a:t>. </a:t>
            </a:r>
            <a:r>
              <a:rPr lang="en-US" sz="2400" dirty="0" err="1" smtClean="0"/>
              <a:t>Perlu</a:t>
            </a:r>
            <a:r>
              <a:rPr lang="en-US" sz="2400" dirty="0" smtClean="0"/>
              <a:t> </a:t>
            </a:r>
            <a:r>
              <a:rPr lang="en-US" sz="2400" dirty="0" err="1" smtClean="0"/>
              <a:t>dilakukan</a:t>
            </a:r>
            <a:r>
              <a:rPr lang="en-US" sz="2400" dirty="0" smtClean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lanjut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skala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intensitas</a:t>
            </a:r>
            <a:r>
              <a:rPr lang="en-US" sz="2400" dirty="0"/>
              <a:t> </a:t>
            </a:r>
            <a:r>
              <a:rPr lang="en-US" sz="2400" dirty="0" err="1"/>
              <a:t>pengamatan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luas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ekonomi</a:t>
            </a:r>
            <a:r>
              <a:rPr lang="en-US" sz="2400" dirty="0"/>
              <a:t> (</a:t>
            </a:r>
            <a:r>
              <a:rPr lang="en-US" sz="2400" i="1" dirty="0"/>
              <a:t>input</a:t>
            </a:r>
            <a:r>
              <a:rPr lang="en-US" sz="2400" dirty="0"/>
              <a:t>/</a:t>
            </a:r>
            <a:r>
              <a:rPr lang="en-US" sz="2400" i="1" dirty="0"/>
              <a:t>output</a:t>
            </a:r>
            <a:r>
              <a:rPr lang="en-US" sz="2400" dirty="0"/>
              <a:t>) agar </a:t>
            </a:r>
            <a:r>
              <a:rPr lang="en-US" sz="2400" dirty="0" err="1"/>
              <a:t>mengetahui</a:t>
            </a:r>
            <a:r>
              <a:rPr lang="en-US" sz="2400" dirty="0"/>
              <a:t> </a:t>
            </a:r>
            <a:r>
              <a:rPr lang="en-US" sz="2400" dirty="0" err="1"/>
              <a:t>kelayakan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pertanian</a:t>
            </a:r>
            <a:r>
              <a:rPr lang="en-US" sz="2400" dirty="0"/>
              <a:t> yang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mengetahui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tepat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menentukan</a:t>
            </a:r>
            <a:r>
              <a:rPr lang="en-US" sz="2400" dirty="0"/>
              <a:t> </a:t>
            </a:r>
            <a:r>
              <a:rPr lang="en-US" sz="2400" dirty="0" err="1"/>
              <a:t>komoditas</a:t>
            </a:r>
            <a:r>
              <a:rPr lang="en-US" sz="2400" dirty="0"/>
              <a:t> </a:t>
            </a:r>
            <a:r>
              <a:rPr lang="en-US" sz="2400" dirty="0" err="1"/>
              <a:t>prioritas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50"/>
            <a:chOff x="0" y="0"/>
            <a:chExt cx="18288635" cy="10287050"/>
          </a:xfrm>
        </p:grpSpPr>
        <p:sp>
          <p:nvSpPr>
            <p:cNvPr id="4" name="object 4"/>
            <p:cNvSpPr/>
            <p:nvPr/>
          </p:nvSpPr>
          <p:spPr>
            <a:xfrm>
              <a:off x="128993" y="40182"/>
              <a:ext cx="18030825" cy="257810"/>
            </a:xfrm>
            <a:custGeom>
              <a:avLst/>
              <a:gdLst/>
              <a:ahLst/>
              <a:cxnLst/>
              <a:rect l="l" t="t" r="r" b="b"/>
              <a:pathLst>
                <a:path w="18030825" h="257810">
                  <a:moveTo>
                    <a:pt x="18030305" y="0"/>
                  </a:moveTo>
                  <a:lnTo>
                    <a:pt x="0" y="0"/>
                  </a:lnTo>
                  <a:lnTo>
                    <a:pt x="0" y="64503"/>
                  </a:lnTo>
                  <a:lnTo>
                    <a:pt x="0" y="257302"/>
                  </a:lnTo>
                  <a:lnTo>
                    <a:pt x="18030305" y="257302"/>
                  </a:lnTo>
                  <a:lnTo>
                    <a:pt x="18030305" y="64503"/>
                  </a:lnTo>
                  <a:lnTo>
                    <a:pt x="18030305" y="0"/>
                  </a:lnTo>
                  <a:close/>
                </a:path>
              </a:pathLst>
            </a:custGeom>
            <a:solidFill>
              <a:srgbClr val="463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8288000" cy="426720"/>
            </a:xfrm>
            <a:custGeom>
              <a:avLst/>
              <a:gdLst/>
              <a:ahLst/>
              <a:cxnLst/>
              <a:rect l="l" t="t" r="r" b="b"/>
              <a:pathLst>
                <a:path w="18288000" h="426720">
                  <a:moveTo>
                    <a:pt x="18288000" y="0"/>
                  </a:moveTo>
                  <a:lnTo>
                    <a:pt x="18159299" y="0"/>
                  </a:lnTo>
                  <a:lnTo>
                    <a:pt x="18159299" y="104686"/>
                  </a:lnTo>
                  <a:lnTo>
                    <a:pt x="18159299" y="297484"/>
                  </a:lnTo>
                  <a:lnTo>
                    <a:pt x="128993" y="297484"/>
                  </a:lnTo>
                  <a:lnTo>
                    <a:pt x="128993" y="104686"/>
                  </a:lnTo>
                  <a:lnTo>
                    <a:pt x="18159299" y="104686"/>
                  </a:lnTo>
                  <a:lnTo>
                    <a:pt x="18159299" y="0"/>
                  </a:lnTo>
                  <a:lnTo>
                    <a:pt x="128993" y="0"/>
                  </a:lnTo>
                  <a:lnTo>
                    <a:pt x="0" y="0"/>
                  </a:lnTo>
                  <a:lnTo>
                    <a:pt x="0" y="426491"/>
                  </a:lnTo>
                  <a:lnTo>
                    <a:pt x="128993" y="426491"/>
                  </a:lnTo>
                  <a:lnTo>
                    <a:pt x="18159299" y="426491"/>
                  </a:lnTo>
                  <a:lnTo>
                    <a:pt x="18288000" y="426491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993" y="9900703"/>
              <a:ext cx="18030825" cy="257810"/>
            </a:xfrm>
            <a:custGeom>
              <a:avLst/>
              <a:gdLst/>
              <a:ahLst/>
              <a:cxnLst/>
              <a:rect l="l" t="t" r="r" b="b"/>
              <a:pathLst>
                <a:path w="18030825" h="257809">
                  <a:moveTo>
                    <a:pt x="18030305" y="0"/>
                  </a:moveTo>
                  <a:lnTo>
                    <a:pt x="0" y="0"/>
                  </a:lnTo>
                  <a:lnTo>
                    <a:pt x="0" y="64490"/>
                  </a:lnTo>
                  <a:lnTo>
                    <a:pt x="0" y="257302"/>
                  </a:lnTo>
                  <a:lnTo>
                    <a:pt x="18030305" y="257302"/>
                  </a:lnTo>
                  <a:lnTo>
                    <a:pt x="18030305" y="64490"/>
                  </a:lnTo>
                  <a:lnTo>
                    <a:pt x="18030305" y="0"/>
                  </a:lnTo>
                  <a:close/>
                </a:path>
              </a:pathLst>
            </a:custGeom>
            <a:solidFill>
              <a:srgbClr val="463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836200"/>
              <a:ext cx="18288635" cy="450850"/>
            </a:xfrm>
            <a:custGeom>
              <a:avLst/>
              <a:gdLst/>
              <a:ahLst/>
              <a:cxnLst/>
              <a:rect l="l" t="t" r="r" b="b"/>
              <a:pathLst>
                <a:path w="18288635" h="450850">
                  <a:moveTo>
                    <a:pt x="18288292" y="0"/>
                  </a:moveTo>
                  <a:lnTo>
                    <a:pt x="18159299" y="0"/>
                  </a:lnTo>
                  <a:lnTo>
                    <a:pt x="18159299" y="128993"/>
                  </a:lnTo>
                  <a:lnTo>
                    <a:pt x="18159299" y="321805"/>
                  </a:lnTo>
                  <a:lnTo>
                    <a:pt x="128993" y="321805"/>
                  </a:lnTo>
                  <a:lnTo>
                    <a:pt x="128993" y="128993"/>
                  </a:lnTo>
                  <a:lnTo>
                    <a:pt x="18159299" y="128993"/>
                  </a:lnTo>
                  <a:lnTo>
                    <a:pt x="18159299" y="0"/>
                  </a:lnTo>
                  <a:lnTo>
                    <a:pt x="128993" y="0"/>
                  </a:lnTo>
                  <a:lnTo>
                    <a:pt x="0" y="0"/>
                  </a:lnTo>
                  <a:lnTo>
                    <a:pt x="0" y="450799"/>
                  </a:lnTo>
                  <a:lnTo>
                    <a:pt x="128993" y="450799"/>
                  </a:lnTo>
                  <a:lnTo>
                    <a:pt x="18159299" y="450799"/>
                  </a:lnTo>
                  <a:lnTo>
                    <a:pt x="18288292" y="450799"/>
                  </a:lnTo>
                  <a:lnTo>
                    <a:pt x="18288292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640188"/>
            <a:ext cx="18286730" cy="9067284"/>
            <a:chOff x="0" y="640188"/>
            <a:chExt cx="18286730" cy="9067284"/>
          </a:xfrm>
        </p:grpSpPr>
        <p:sp>
          <p:nvSpPr>
            <p:cNvPr id="10" name="object 10"/>
            <p:cNvSpPr/>
            <p:nvPr/>
          </p:nvSpPr>
          <p:spPr>
            <a:xfrm>
              <a:off x="284146" y="4001761"/>
              <a:ext cx="17718405" cy="142240"/>
            </a:xfrm>
            <a:custGeom>
              <a:avLst/>
              <a:gdLst/>
              <a:ahLst/>
              <a:cxnLst/>
              <a:rect l="l" t="t" r="r" b="b"/>
              <a:pathLst>
                <a:path w="17718405" h="142239">
                  <a:moveTo>
                    <a:pt x="0" y="142082"/>
                  </a:moveTo>
                  <a:lnTo>
                    <a:pt x="17718396" y="142082"/>
                  </a:lnTo>
                  <a:lnTo>
                    <a:pt x="17718396" y="0"/>
                  </a:lnTo>
                  <a:lnTo>
                    <a:pt x="0" y="0"/>
                  </a:lnTo>
                  <a:lnTo>
                    <a:pt x="0" y="142082"/>
                  </a:lnTo>
                  <a:close/>
                </a:path>
              </a:pathLst>
            </a:custGeom>
            <a:solidFill>
              <a:srgbClr val="463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859681"/>
              <a:ext cx="18286730" cy="2567940"/>
            </a:xfrm>
            <a:custGeom>
              <a:avLst/>
              <a:gdLst/>
              <a:ahLst/>
              <a:cxnLst/>
              <a:rect l="l" t="t" r="r" b="b"/>
              <a:pathLst>
                <a:path w="18286730" h="2567940">
                  <a:moveTo>
                    <a:pt x="18286680" y="0"/>
                  </a:moveTo>
                  <a:lnTo>
                    <a:pt x="18002542" y="0"/>
                  </a:lnTo>
                  <a:lnTo>
                    <a:pt x="18002542" y="284175"/>
                  </a:lnTo>
                  <a:lnTo>
                    <a:pt x="18002542" y="2283472"/>
                  </a:lnTo>
                  <a:lnTo>
                    <a:pt x="284137" y="2283472"/>
                  </a:lnTo>
                  <a:lnTo>
                    <a:pt x="284137" y="284175"/>
                  </a:lnTo>
                  <a:lnTo>
                    <a:pt x="18002542" y="284175"/>
                  </a:lnTo>
                  <a:lnTo>
                    <a:pt x="18002542" y="0"/>
                  </a:lnTo>
                  <a:lnTo>
                    <a:pt x="284137" y="0"/>
                  </a:lnTo>
                  <a:lnTo>
                    <a:pt x="0" y="0"/>
                  </a:lnTo>
                  <a:lnTo>
                    <a:pt x="0" y="2567635"/>
                  </a:lnTo>
                  <a:lnTo>
                    <a:pt x="284137" y="2567635"/>
                  </a:lnTo>
                  <a:lnTo>
                    <a:pt x="18002542" y="2567635"/>
                  </a:lnTo>
                  <a:lnTo>
                    <a:pt x="18286680" y="2567635"/>
                  </a:lnTo>
                  <a:lnTo>
                    <a:pt x="18286680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954" y="6617002"/>
              <a:ext cx="2620046" cy="30904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38" y="640188"/>
              <a:ext cx="2272584" cy="30301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23" y="6616703"/>
              <a:ext cx="2272584" cy="30301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707" y="1303025"/>
              <a:ext cx="2272584" cy="17044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2830" y="6569701"/>
              <a:ext cx="2620045" cy="30771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2876" y="640188"/>
              <a:ext cx="2272584" cy="30301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7998" y="6556349"/>
              <a:ext cx="2620046" cy="3090466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84146" y="4274823"/>
            <a:ext cx="17718405" cy="17376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0" tIns="1358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70"/>
              </a:spcBef>
            </a:pPr>
            <a:r>
              <a:rPr sz="10400" spc="80" dirty="0">
                <a:solidFill>
                  <a:schemeClr val="accent1">
                    <a:lumMod val="75000"/>
                  </a:schemeClr>
                </a:solidFill>
              </a:rPr>
              <a:t>TERIMAKASIH</a:t>
            </a:r>
            <a:endParaRPr sz="10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1353799" y="279751"/>
            <a:ext cx="6685158" cy="9178706"/>
            <a:chOff x="8879823" y="1555466"/>
            <a:chExt cx="6876629" cy="7073035"/>
          </a:xfrm>
        </p:grpSpPr>
        <p:pic>
          <p:nvPicPr>
            <p:cNvPr id="4" name="object 4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67"/>
            <a:stretch/>
          </p:blipFill>
          <p:spPr>
            <a:xfrm>
              <a:off x="8879823" y="2837229"/>
              <a:ext cx="6477692" cy="579127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80128" y="1555466"/>
              <a:ext cx="1076324" cy="10763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94471" y="1139407"/>
            <a:ext cx="9556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rgbClr val="F0F1F0"/>
                </a:solidFill>
              </a:rPr>
              <a:t>TUJUAN</a:t>
            </a:r>
            <a:r>
              <a:rPr sz="7200" spc="65" dirty="0">
                <a:solidFill>
                  <a:srgbClr val="F0F1F0"/>
                </a:solidFill>
              </a:rPr>
              <a:t> </a:t>
            </a:r>
            <a:r>
              <a:rPr sz="7200" spc="50" dirty="0">
                <a:solidFill>
                  <a:srgbClr val="F0F1F0"/>
                </a:solidFill>
              </a:rPr>
              <a:t>PENELITIAN</a:t>
            </a:r>
            <a:endParaRPr sz="7200"/>
          </a:p>
        </p:txBody>
      </p:sp>
      <p:sp>
        <p:nvSpPr>
          <p:cNvPr id="8" name="object 8"/>
          <p:cNvSpPr txBox="1"/>
          <p:nvPr/>
        </p:nvSpPr>
        <p:spPr>
          <a:xfrm>
            <a:off x="1334424" y="2628900"/>
            <a:ext cx="10483503" cy="49206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err="1">
                <a:solidFill>
                  <a:schemeClr val="bg1"/>
                </a:solidFill>
              </a:rPr>
              <a:t>Mengetahui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kelas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kesesuaian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untuk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beberapa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tanaman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palawija</a:t>
            </a:r>
            <a:r>
              <a:rPr lang="en-US" sz="3600" dirty="0">
                <a:solidFill>
                  <a:schemeClr val="bg1"/>
                </a:solidFill>
              </a:rPr>
              <a:t> di </a:t>
            </a:r>
            <a:r>
              <a:rPr lang="en-US" sz="3600" dirty="0" err="1">
                <a:solidFill>
                  <a:schemeClr val="bg1"/>
                </a:solidFill>
              </a:rPr>
              <a:t>Kecamatan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Gerokgak</a:t>
            </a:r>
            <a:endParaRPr lang="en-US" sz="3600" dirty="0">
              <a:solidFill>
                <a:schemeClr val="bg1"/>
              </a:solidFill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err="1">
                <a:solidFill>
                  <a:schemeClr val="bg1"/>
                </a:solidFill>
              </a:rPr>
              <a:t>Mengetahui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faktor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pembatas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untuk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beberapa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tanaman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palawija</a:t>
            </a:r>
            <a:r>
              <a:rPr lang="en-US" sz="3600" dirty="0">
                <a:solidFill>
                  <a:schemeClr val="bg1"/>
                </a:solidFill>
              </a:rPr>
              <a:t> di </a:t>
            </a:r>
            <a:r>
              <a:rPr lang="en-US" sz="3600" dirty="0" err="1">
                <a:solidFill>
                  <a:schemeClr val="bg1"/>
                </a:solidFill>
              </a:rPr>
              <a:t>Kecamatan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Gerokgak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err="1">
                <a:solidFill>
                  <a:schemeClr val="bg1"/>
                </a:solidFill>
              </a:rPr>
              <a:t>Membuat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arahan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pengelolaan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untuk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tanaman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palawija</a:t>
            </a:r>
            <a:r>
              <a:rPr lang="en-US" sz="3600" dirty="0">
                <a:solidFill>
                  <a:schemeClr val="bg1"/>
                </a:solidFill>
              </a:rPr>
              <a:t> di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kering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Kecamatan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Gerokgak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406" y="260113"/>
            <a:ext cx="17906194" cy="9531587"/>
            <a:chOff x="-1555863" y="344401"/>
            <a:chExt cx="22330122" cy="9706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61446" y="344401"/>
              <a:ext cx="1076324" cy="10763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-1555863" y="2884696"/>
              <a:ext cx="10736941" cy="7165785"/>
            </a:xfrm>
            <a:custGeom>
              <a:avLst/>
              <a:gdLst/>
              <a:ahLst/>
              <a:cxnLst/>
              <a:rect l="l" t="t" r="r" b="b"/>
              <a:pathLst>
                <a:path w="8826500" h="6142990">
                  <a:moveTo>
                    <a:pt x="8459143" y="6142425"/>
                  </a:moveTo>
                  <a:lnTo>
                    <a:pt x="367343" y="6142425"/>
                  </a:lnTo>
                  <a:lnTo>
                    <a:pt x="321355" y="6139545"/>
                  </a:lnTo>
                  <a:lnTo>
                    <a:pt x="277047" y="6131138"/>
                  </a:lnTo>
                  <a:lnTo>
                    <a:pt x="234765" y="6117552"/>
                  </a:lnTo>
                  <a:lnTo>
                    <a:pt x="194858" y="6099139"/>
                  </a:lnTo>
                  <a:lnTo>
                    <a:pt x="157675" y="6076246"/>
                  </a:lnTo>
                  <a:lnTo>
                    <a:pt x="123562" y="6049223"/>
                  </a:lnTo>
                  <a:lnTo>
                    <a:pt x="92868" y="6018419"/>
                  </a:lnTo>
                  <a:lnTo>
                    <a:pt x="65942" y="5984184"/>
                  </a:lnTo>
                  <a:lnTo>
                    <a:pt x="43131" y="5946867"/>
                  </a:lnTo>
                  <a:lnTo>
                    <a:pt x="24783" y="5906817"/>
                  </a:lnTo>
                  <a:lnTo>
                    <a:pt x="11246" y="5864383"/>
                  </a:lnTo>
                  <a:lnTo>
                    <a:pt x="2869" y="5819916"/>
                  </a:lnTo>
                  <a:lnTo>
                    <a:pt x="0" y="5773763"/>
                  </a:lnTo>
                  <a:lnTo>
                    <a:pt x="0" y="368661"/>
                  </a:lnTo>
                  <a:lnTo>
                    <a:pt x="2869" y="322509"/>
                  </a:lnTo>
                  <a:lnTo>
                    <a:pt x="11246" y="278041"/>
                  </a:lnTo>
                  <a:lnTo>
                    <a:pt x="24783" y="235608"/>
                  </a:lnTo>
                  <a:lnTo>
                    <a:pt x="43131" y="195558"/>
                  </a:lnTo>
                  <a:lnTo>
                    <a:pt x="65942" y="158240"/>
                  </a:lnTo>
                  <a:lnTo>
                    <a:pt x="92868" y="124005"/>
                  </a:lnTo>
                  <a:lnTo>
                    <a:pt x="123562" y="93202"/>
                  </a:lnTo>
                  <a:lnTo>
                    <a:pt x="157675" y="66179"/>
                  </a:lnTo>
                  <a:lnTo>
                    <a:pt x="194858" y="43286"/>
                  </a:lnTo>
                  <a:lnTo>
                    <a:pt x="234765" y="24872"/>
                  </a:lnTo>
                  <a:lnTo>
                    <a:pt x="277047" y="11287"/>
                  </a:lnTo>
                  <a:lnTo>
                    <a:pt x="321355" y="2880"/>
                  </a:lnTo>
                  <a:lnTo>
                    <a:pt x="367343" y="0"/>
                  </a:lnTo>
                  <a:lnTo>
                    <a:pt x="8459143" y="0"/>
                  </a:lnTo>
                  <a:lnTo>
                    <a:pt x="8505131" y="2880"/>
                  </a:lnTo>
                  <a:lnTo>
                    <a:pt x="8549439" y="11287"/>
                  </a:lnTo>
                  <a:lnTo>
                    <a:pt x="8591721" y="24872"/>
                  </a:lnTo>
                  <a:lnTo>
                    <a:pt x="8631628" y="43286"/>
                  </a:lnTo>
                  <a:lnTo>
                    <a:pt x="8668811" y="66179"/>
                  </a:lnTo>
                  <a:lnTo>
                    <a:pt x="8702924" y="93202"/>
                  </a:lnTo>
                  <a:lnTo>
                    <a:pt x="8733617" y="124005"/>
                  </a:lnTo>
                  <a:lnTo>
                    <a:pt x="8760544" y="158240"/>
                  </a:lnTo>
                  <a:lnTo>
                    <a:pt x="8771893" y="176807"/>
                  </a:lnTo>
                  <a:lnTo>
                    <a:pt x="367343" y="176807"/>
                  </a:lnTo>
                  <a:lnTo>
                    <a:pt x="323706" y="181906"/>
                  </a:lnTo>
                  <a:lnTo>
                    <a:pt x="283545" y="196416"/>
                  </a:lnTo>
                  <a:lnTo>
                    <a:pt x="248039" y="219152"/>
                  </a:lnTo>
                  <a:lnTo>
                    <a:pt x="218368" y="248929"/>
                  </a:lnTo>
                  <a:lnTo>
                    <a:pt x="195714" y="284562"/>
                  </a:lnTo>
                  <a:lnTo>
                    <a:pt x="181256" y="324868"/>
                  </a:lnTo>
                  <a:lnTo>
                    <a:pt x="176174" y="368661"/>
                  </a:lnTo>
                  <a:lnTo>
                    <a:pt x="176174" y="5773763"/>
                  </a:lnTo>
                  <a:lnTo>
                    <a:pt x="181256" y="5817556"/>
                  </a:lnTo>
                  <a:lnTo>
                    <a:pt x="195714" y="5857862"/>
                  </a:lnTo>
                  <a:lnTo>
                    <a:pt x="218368" y="5893495"/>
                  </a:lnTo>
                  <a:lnTo>
                    <a:pt x="248039" y="5923272"/>
                  </a:lnTo>
                  <a:lnTo>
                    <a:pt x="283545" y="5946008"/>
                  </a:lnTo>
                  <a:lnTo>
                    <a:pt x="323706" y="5960517"/>
                  </a:lnTo>
                  <a:lnTo>
                    <a:pt x="367343" y="5965617"/>
                  </a:lnTo>
                  <a:lnTo>
                    <a:pt x="8771893" y="5965617"/>
                  </a:lnTo>
                  <a:lnTo>
                    <a:pt x="8760544" y="5984184"/>
                  </a:lnTo>
                  <a:lnTo>
                    <a:pt x="8733617" y="6018419"/>
                  </a:lnTo>
                  <a:lnTo>
                    <a:pt x="8702924" y="6049223"/>
                  </a:lnTo>
                  <a:lnTo>
                    <a:pt x="8668811" y="6076246"/>
                  </a:lnTo>
                  <a:lnTo>
                    <a:pt x="8631628" y="6099139"/>
                  </a:lnTo>
                  <a:lnTo>
                    <a:pt x="8591721" y="6117552"/>
                  </a:lnTo>
                  <a:lnTo>
                    <a:pt x="8549439" y="6131138"/>
                  </a:lnTo>
                  <a:lnTo>
                    <a:pt x="8505131" y="6139545"/>
                  </a:lnTo>
                  <a:lnTo>
                    <a:pt x="8459143" y="6142425"/>
                  </a:lnTo>
                  <a:close/>
                </a:path>
                <a:path w="8826500" h="6142990">
                  <a:moveTo>
                    <a:pt x="8771893" y="5965617"/>
                  </a:moveTo>
                  <a:lnTo>
                    <a:pt x="8459143" y="5965617"/>
                  </a:lnTo>
                  <a:lnTo>
                    <a:pt x="8502780" y="5960517"/>
                  </a:lnTo>
                  <a:lnTo>
                    <a:pt x="8542941" y="5946008"/>
                  </a:lnTo>
                  <a:lnTo>
                    <a:pt x="8578447" y="5923272"/>
                  </a:lnTo>
                  <a:lnTo>
                    <a:pt x="8608117" y="5893495"/>
                  </a:lnTo>
                  <a:lnTo>
                    <a:pt x="8630772" y="5857862"/>
                  </a:lnTo>
                  <a:lnTo>
                    <a:pt x="8645230" y="5817556"/>
                  </a:lnTo>
                  <a:lnTo>
                    <a:pt x="8650311" y="5773763"/>
                  </a:lnTo>
                  <a:lnTo>
                    <a:pt x="8650311" y="368661"/>
                  </a:lnTo>
                  <a:lnTo>
                    <a:pt x="8645230" y="324868"/>
                  </a:lnTo>
                  <a:lnTo>
                    <a:pt x="8630772" y="284562"/>
                  </a:lnTo>
                  <a:lnTo>
                    <a:pt x="8608117" y="248929"/>
                  </a:lnTo>
                  <a:lnTo>
                    <a:pt x="8578447" y="219152"/>
                  </a:lnTo>
                  <a:lnTo>
                    <a:pt x="8542941" y="196416"/>
                  </a:lnTo>
                  <a:lnTo>
                    <a:pt x="8502780" y="181906"/>
                  </a:lnTo>
                  <a:lnTo>
                    <a:pt x="8459143" y="176807"/>
                  </a:lnTo>
                  <a:lnTo>
                    <a:pt x="8771893" y="176807"/>
                  </a:lnTo>
                  <a:lnTo>
                    <a:pt x="8801703" y="235608"/>
                  </a:lnTo>
                  <a:lnTo>
                    <a:pt x="8815240" y="278041"/>
                  </a:lnTo>
                  <a:lnTo>
                    <a:pt x="8823617" y="322509"/>
                  </a:lnTo>
                  <a:lnTo>
                    <a:pt x="8826486" y="368661"/>
                  </a:lnTo>
                  <a:lnTo>
                    <a:pt x="8826486" y="5773763"/>
                  </a:lnTo>
                  <a:lnTo>
                    <a:pt x="8823617" y="5819916"/>
                  </a:lnTo>
                  <a:lnTo>
                    <a:pt x="8815240" y="5864383"/>
                  </a:lnTo>
                  <a:lnTo>
                    <a:pt x="8801703" y="5906817"/>
                  </a:lnTo>
                  <a:lnTo>
                    <a:pt x="8783355" y="5946867"/>
                  </a:lnTo>
                  <a:lnTo>
                    <a:pt x="8771893" y="5965617"/>
                  </a:lnTo>
                  <a:close/>
                </a:path>
              </a:pathLst>
            </a:custGeom>
            <a:solidFill>
              <a:srgbClr val="F0F1F0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33456" y="2884696"/>
              <a:ext cx="11340803" cy="7165785"/>
            </a:xfrm>
            <a:custGeom>
              <a:avLst/>
              <a:gdLst/>
              <a:ahLst/>
              <a:cxnLst/>
              <a:rect l="l" t="t" r="r" b="b"/>
              <a:pathLst>
                <a:path w="8855075" h="6142990">
                  <a:moveTo>
                    <a:pt x="8498939" y="6142425"/>
                  </a:moveTo>
                  <a:lnTo>
                    <a:pt x="368453" y="6142425"/>
                  </a:lnTo>
                  <a:lnTo>
                    <a:pt x="322326" y="6139545"/>
                  </a:lnTo>
                  <a:lnTo>
                    <a:pt x="277884" y="6131138"/>
                  </a:lnTo>
                  <a:lnTo>
                    <a:pt x="235474" y="6117552"/>
                  </a:lnTo>
                  <a:lnTo>
                    <a:pt x="195447" y="6099139"/>
                  </a:lnTo>
                  <a:lnTo>
                    <a:pt x="158151" y="6076246"/>
                  </a:lnTo>
                  <a:lnTo>
                    <a:pt x="123935" y="6049223"/>
                  </a:lnTo>
                  <a:lnTo>
                    <a:pt x="93149" y="6018419"/>
                  </a:lnTo>
                  <a:lnTo>
                    <a:pt x="66141" y="5984184"/>
                  </a:lnTo>
                  <a:lnTo>
                    <a:pt x="43261" y="5946867"/>
                  </a:lnTo>
                  <a:lnTo>
                    <a:pt x="24858" y="5906817"/>
                  </a:lnTo>
                  <a:lnTo>
                    <a:pt x="11280" y="5864383"/>
                  </a:lnTo>
                  <a:lnTo>
                    <a:pt x="2878" y="5819916"/>
                  </a:lnTo>
                  <a:lnTo>
                    <a:pt x="0" y="5773763"/>
                  </a:lnTo>
                  <a:lnTo>
                    <a:pt x="0" y="368661"/>
                  </a:lnTo>
                  <a:lnTo>
                    <a:pt x="2878" y="322509"/>
                  </a:lnTo>
                  <a:lnTo>
                    <a:pt x="11280" y="278041"/>
                  </a:lnTo>
                  <a:lnTo>
                    <a:pt x="24858" y="235608"/>
                  </a:lnTo>
                  <a:lnTo>
                    <a:pt x="43261" y="195558"/>
                  </a:lnTo>
                  <a:lnTo>
                    <a:pt x="66141" y="158240"/>
                  </a:lnTo>
                  <a:lnTo>
                    <a:pt x="93149" y="124005"/>
                  </a:lnTo>
                  <a:lnTo>
                    <a:pt x="123935" y="93202"/>
                  </a:lnTo>
                  <a:lnTo>
                    <a:pt x="158151" y="66179"/>
                  </a:lnTo>
                  <a:lnTo>
                    <a:pt x="195447" y="43286"/>
                  </a:lnTo>
                  <a:lnTo>
                    <a:pt x="235474" y="24872"/>
                  </a:lnTo>
                  <a:lnTo>
                    <a:pt x="277884" y="11287"/>
                  </a:lnTo>
                  <a:lnTo>
                    <a:pt x="322326" y="2880"/>
                  </a:lnTo>
                  <a:lnTo>
                    <a:pt x="368453" y="0"/>
                  </a:lnTo>
                  <a:lnTo>
                    <a:pt x="8498939" y="0"/>
                  </a:lnTo>
                  <a:lnTo>
                    <a:pt x="8545065" y="2880"/>
                  </a:lnTo>
                  <a:lnTo>
                    <a:pt x="8589508" y="11287"/>
                  </a:lnTo>
                  <a:lnTo>
                    <a:pt x="8631917" y="24872"/>
                  </a:lnTo>
                  <a:lnTo>
                    <a:pt x="8671945" y="43286"/>
                  </a:lnTo>
                  <a:lnTo>
                    <a:pt x="8709241" y="66179"/>
                  </a:lnTo>
                  <a:lnTo>
                    <a:pt x="8743457" y="93202"/>
                  </a:lnTo>
                  <a:lnTo>
                    <a:pt x="8774243" y="124005"/>
                  </a:lnTo>
                  <a:lnTo>
                    <a:pt x="8801251" y="158240"/>
                  </a:lnTo>
                  <a:lnTo>
                    <a:pt x="8812634" y="176807"/>
                  </a:lnTo>
                  <a:lnTo>
                    <a:pt x="368453" y="176807"/>
                  </a:lnTo>
                  <a:lnTo>
                    <a:pt x="324684" y="181906"/>
                  </a:lnTo>
                  <a:lnTo>
                    <a:pt x="284401" y="196416"/>
                  </a:lnTo>
                  <a:lnTo>
                    <a:pt x="248788" y="219152"/>
                  </a:lnTo>
                  <a:lnTo>
                    <a:pt x="219028" y="248929"/>
                  </a:lnTo>
                  <a:lnTo>
                    <a:pt x="196305" y="284562"/>
                  </a:lnTo>
                  <a:lnTo>
                    <a:pt x="181804" y="324868"/>
                  </a:lnTo>
                  <a:lnTo>
                    <a:pt x="176707" y="368661"/>
                  </a:lnTo>
                  <a:lnTo>
                    <a:pt x="176707" y="5773763"/>
                  </a:lnTo>
                  <a:lnTo>
                    <a:pt x="181804" y="5817556"/>
                  </a:lnTo>
                  <a:lnTo>
                    <a:pt x="196305" y="5857862"/>
                  </a:lnTo>
                  <a:lnTo>
                    <a:pt x="219028" y="5893495"/>
                  </a:lnTo>
                  <a:lnTo>
                    <a:pt x="248788" y="5923272"/>
                  </a:lnTo>
                  <a:lnTo>
                    <a:pt x="284401" y="5946008"/>
                  </a:lnTo>
                  <a:lnTo>
                    <a:pt x="324684" y="5960517"/>
                  </a:lnTo>
                  <a:lnTo>
                    <a:pt x="368453" y="5965617"/>
                  </a:lnTo>
                  <a:lnTo>
                    <a:pt x="8812634" y="5965617"/>
                  </a:lnTo>
                  <a:lnTo>
                    <a:pt x="8801251" y="5984184"/>
                  </a:lnTo>
                  <a:lnTo>
                    <a:pt x="8774243" y="6018419"/>
                  </a:lnTo>
                  <a:lnTo>
                    <a:pt x="8743457" y="6049223"/>
                  </a:lnTo>
                  <a:lnTo>
                    <a:pt x="8709241" y="6076246"/>
                  </a:lnTo>
                  <a:lnTo>
                    <a:pt x="8671945" y="6099139"/>
                  </a:lnTo>
                  <a:lnTo>
                    <a:pt x="8631917" y="6117552"/>
                  </a:lnTo>
                  <a:lnTo>
                    <a:pt x="8589508" y="6131138"/>
                  </a:lnTo>
                  <a:lnTo>
                    <a:pt x="8545065" y="6139545"/>
                  </a:lnTo>
                  <a:lnTo>
                    <a:pt x="8498939" y="6142425"/>
                  </a:lnTo>
                  <a:close/>
                </a:path>
                <a:path w="8855075" h="6142990">
                  <a:moveTo>
                    <a:pt x="8812634" y="5965617"/>
                  </a:moveTo>
                  <a:lnTo>
                    <a:pt x="8498939" y="5965617"/>
                  </a:lnTo>
                  <a:lnTo>
                    <a:pt x="8542708" y="5960517"/>
                  </a:lnTo>
                  <a:lnTo>
                    <a:pt x="8582990" y="5946008"/>
                  </a:lnTo>
                  <a:lnTo>
                    <a:pt x="8618604" y="5923272"/>
                  </a:lnTo>
                  <a:lnTo>
                    <a:pt x="8648364" y="5893495"/>
                  </a:lnTo>
                  <a:lnTo>
                    <a:pt x="8671087" y="5857862"/>
                  </a:lnTo>
                  <a:lnTo>
                    <a:pt x="8685588" y="5817556"/>
                  </a:lnTo>
                  <a:lnTo>
                    <a:pt x="8690685" y="5773763"/>
                  </a:lnTo>
                  <a:lnTo>
                    <a:pt x="8690685" y="368661"/>
                  </a:lnTo>
                  <a:lnTo>
                    <a:pt x="8685588" y="324868"/>
                  </a:lnTo>
                  <a:lnTo>
                    <a:pt x="8671087" y="284562"/>
                  </a:lnTo>
                  <a:lnTo>
                    <a:pt x="8648364" y="248929"/>
                  </a:lnTo>
                  <a:lnTo>
                    <a:pt x="8618604" y="219152"/>
                  </a:lnTo>
                  <a:lnTo>
                    <a:pt x="8582990" y="196416"/>
                  </a:lnTo>
                  <a:lnTo>
                    <a:pt x="8542708" y="181906"/>
                  </a:lnTo>
                  <a:lnTo>
                    <a:pt x="8498939" y="176807"/>
                  </a:lnTo>
                  <a:lnTo>
                    <a:pt x="8812634" y="176807"/>
                  </a:lnTo>
                  <a:lnTo>
                    <a:pt x="8824131" y="195558"/>
                  </a:lnTo>
                  <a:lnTo>
                    <a:pt x="8842534" y="235608"/>
                  </a:lnTo>
                  <a:lnTo>
                    <a:pt x="8854542" y="273136"/>
                  </a:lnTo>
                  <a:lnTo>
                    <a:pt x="8854542" y="5869288"/>
                  </a:lnTo>
                  <a:lnTo>
                    <a:pt x="8842534" y="5906817"/>
                  </a:lnTo>
                  <a:lnTo>
                    <a:pt x="8824131" y="5946867"/>
                  </a:lnTo>
                  <a:lnTo>
                    <a:pt x="8812634" y="5965617"/>
                  </a:lnTo>
                  <a:close/>
                </a:path>
              </a:pathLst>
            </a:custGeom>
            <a:solidFill>
              <a:srgbClr val="F0F1F0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25156" y="1123924"/>
            <a:ext cx="103759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rgbClr val="F0F1F0"/>
                </a:solidFill>
              </a:rPr>
              <a:t>MANFAAT</a:t>
            </a:r>
            <a:r>
              <a:rPr sz="7200" spc="75" dirty="0">
                <a:solidFill>
                  <a:srgbClr val="F0F1F0"/>
                </a:solidFill>
              </a:rPr>
              <a:t> </a:t>
            </a:r>
            <a:r>
              <a:rPr sz="7200" spc="50" dirty="0">
                <a:solidFill>
                  <a:srgbClr val="F0F1F0"/>
                </a:solidFill>
              </a:rPr>
              <a:t>PENELITIAN</a:t>
            </a:r>
            <a:endParaRPr sz="7200"/>
          </a:p>
        </p:txBody>
      </p:sp>
      <p:sp>
        <p:nvSpPr>
          <p:cNvPr id="13" name="object 13"/>
          <p:cNvSpPr txBox="1"/>
          <p:nvPr/>
        </p:nvSpPr>
        <p:spPr>
          <a:xfrm>
            <a:off x="609600" y="4257260"/>
            <a:ext cx="7664652" cy="6966651"/>
          </a:xfrm>
          <a:prstGeom prst="rect">
            <a:avLst/>
          </a:prstGeom>
        </p:spPr>
        <p:txBody>
          <a:bodyPr vert="horz" wrap="square" lIns="0" tIns="323215" rIns="0" bIns="0" rtlCol="0">
            <a:spAutoFit/>
          </a:bodyPr>
          <a:lstStyle/>
          <a:p>
            <a:pPr marL="12700" algn="ctr">
              <a:spcBef>
                <a:spcPts val="1860"/>
              </a:spcBef>
              <a:tabLst>
                <a:tab pos="1141730" algn="l"/>
                <a:tab pos="3355340" algn="l"/>
                <a:tab pos="4575810" algn="l"/>
                <a:tab pos="6654165" algn="l"/>
              </a:tabLst>
            </a:pP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Yait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u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	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diharapka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dapa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t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	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digunaka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sz="3600" spc="-5" dirty="0" err="1" smtClean="0">
                <a:solidFill>
                  <a:schemeClr val="bg1"/>
                </a:solidFill>
                <a:cs typeface="Arial"/>
              </a:rPr>
              <a:t>sebaga</a:t>
            </a:r>
            <a:r>
              <a:rPr sz="3600" dirty="0" err="1" smtClean="0">
                <a:solidFill>
                  <a:schemeClr val="bg1"/>
                </a:solidFill>
                <a:cs typeface="Arial"/>
              </a:rPr>
              <a:t>i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tambahan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refrens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i</a:t>
            </a:r>
            <a:r>
              <a:rPr lang="en-US" sz="36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dala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m</a:t>
            </a:r>
            <a:r>
              <a:rPr lang="en-US" sz="36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mat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a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kulia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h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kesesuaia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it-IT" sz="3600" spc="-5" dirty="0" smtClean="0">
                <a:solidFill>
                  <a:schemeClr val="bg1"/>
                </a:solidFill>
                <a:cs typeface="Arial"/>
              </a:rPr>
              <a:t>laha</a:t>
            </a:r>
            <a:r>
              <a:rPr lang="it-IT" sz="3600" dirty="0" smtClean="0">
                <a:solidFill>
                  <a:schemeClr val="bg1"/>
                </a:solidFill>
                <a:cs typeface="Arial"/>
              </a:rPr>
              <a:t>n </a:t>
            </a:r>
            <a:r>
              <a:rPr lang="it-IT" sz="3600" spc="-5" dirty="0" smtClean="0">
                <a:solidFill>
                  <a:schemeClr val="bg1"/>
                </a:solidFill>
                <a:cs typeface="Arial"/>
              </a:rPr>
              <a:t>yan</a:t>
            </a:r>
            <a:r>
              <a:rPr lang="it-IT" sz="3600" dirty="0" smtClean="0">
                <a:solidFill>
                  <a:schemeClr val="bg1"/>
                </a:solidFill>
                <a:cs typeface="Arial"/>
              </a:rPr>
              <a:t>g</a:t>
            </a:r>
            <a:r>
              <a:rPr lang="it-IT" sz="3600" dirty="0">
                <a:solidFill>
                  <a:schemeClr val="bg1"/>
                </a:solidFill>
                <a:cs typeface="Arial"/>
              </a:rPr>
              <a:t> </a:t>
            </a:r>
            <a:r>
              <a:rPr lang="it-IT" sz="3600" spc="-5" dirty="0" smtClean="0">
                <a:solidFill>
                  <a:schemeClr val="bg1"/>
                </a:solidFill>
                <a:cs typeface="Arial"/>
              </a:rPr>
              <a:t>diman</a:t>
            </a:r>
            <a:r>
              <a:rPr lang="it-IT" sz="3600" dirty="0" smtClean="0">
                <a:solidFill>
                  <a:schemeClr val="bg1"/>
                </a:solidFill>
                <a:cs typeface="Arial"/>
              </a:rPr>
              <a:t>a </a:t>
            </a:r>
            <a:r>
              <a:rPr lang="it-IT" sz="3600" spc="-5" dirty="0" smtClean="0">
                <a:solidFill>
                  <a:schemeClr val="bg1"/>
                </a:solidFill>
                <a:cs typeface="Arial"/>
              </a:rPr>
              <a:t>bis</a:t>
            </a:r>
            <a:r>
              <a:rPr lang="it-IT" sz="3600" dirty="0" smtClean="0">
                <a:solidFill>
                  <a:schemeClr val="bg1"/>
                </a:solidFill>
                <a:cs typeface="Arial"/>
              </a:rPr>
              <a:t>a </a:t>
            </a:r>
            <a:r>
              <a:rPr lang="it-IT" sz="3600" spc="-5" dirty="0" smtClean="0">
                <a:solidFill>
                  <a:schemeClr val="bg1"/>
                </a:solidFill>
                <a:cs typeface="Arial"/>
              </a:rPr>
              <a:t>d</a:t>
            </a:r>
            <a:r>
              <a:rPr lang="it-IT" sz="3600" dirty="0" smtClean="0">
                <a:solidFill>
                  <a:schemeClr val="bg1"/>
                </a:solidFill>
                <a:cs typeface="Arial"/>
              </a:rPr>
              <a:t>i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jadikan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acuan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pembelajaran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kedepannya</a:t>
            </a:r>
            <a:r>
              <a:rPr lang="en-US" sz="36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untuk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mendapatkan</a:t>
            </a:r>
            <a:r>
              <a:rPr lang="en-US" sz="36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informasi</a:t>
            </a:r>
            <a:r>
              <a:rPr lang="en-US" sz="36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mengenai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wilayah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Kecamatan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Gerokgak</a:t>
            </a:r>
            <a:r>
              <a:rPr lang="en-US" sz="3600" dirty="0" smtClean="0">
                <a:solidFill>
                  <a:schemeClr val="bg1"/>
                </a:solidFill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</a:rPr>
              <a:t>Kabupaten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Buleleng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Provinsi</a:t>
            </a:r>
            <a:r>
              <a:rPr lang="en-US" sz="3600" dirty="0" smtClean="0">
                <a:solidFill>
                  <a:schemeClr val="bg1"/>
                </a:solidFill>
              </a:rPr>
              <a:t> Bali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dalam</a:t>
            </a:r>
            <a:r>
              <a:rPr lang="en-US" sz="3600" spc="-1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pengelolaan</a:t>
            </a:r>
            <a:r>
              <a:rPr lang="en-US" sz="3600" spc="-1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lahan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kering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nya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.</a:t>
            </a:r>
            <a:endParaRPr lang="en-US" sz="3600" dirty="0" smtClean="0">
              <a:solidFill>
                <a:schemeClr val="bg1"/>
              </a:solidFill>
              <a:cs typeface="Arial"/>
            </a:endParaRPr>
          </a:p>
          <a:p>
            <a:pPr marL="12700" algn="ctr">
              <a:spcBef>
                <a:spcPts val="1860"/>
              </a:spcBef>
              <a:tabLst>
                <a:tab pos="1141730" algn="l"/>
                <a:tab pos="3355340" algn="l"/>
                <a:tab pos="4575810" algn="l"/>
                <a:tab pos="6654165" algn="l"/>
              </a:tabLst>
            </a:pPr>
            <a:endParaRPr lang="it-IT" sz="3200" dirty="0" smtClean="0">
              <a:latin typeface="+mj-lt"/>
              <a:cs typeface="Arial"/>
            </a:endParaRPr>
          </a:p>
          <a:p>
            <a:pPr marL="12700" algn="ctr">
              <a:spcBef>
                <a:spcPts val="1860"/>
              </a:spcBef>
              <a:tabLst>
                <a:tab pos="1141730" algn="l"/>
                <a:tab pos="3355340" algn="l"/>
                <a:tab pos="4575810" algn="l"/>
                <a:tab pos="6654165" algn="l"/>
              </a:tabLst>
            </a:pPr>
            <a:endParaRPr lang="en-US" sz="3200" dirty="0">
              <a:latin typeface="+mj-lt"/>
              <a:cs typeface="Arial"/>
            </a:endParaRPr>
          </a:p>
          <a:p>
            <a:pPr marL="12700" algn="ctr">
              <a:spcBef>
                <a:spcPts val="1860"/>
              </a:spcBef>
              <a:tabLst>
                <a:tab pos="1141730" algn="l"/>
                <a:tab pos="3355340" algn="l"/>
                <a:tab pos="4575810" algn="l"/>
                <a:tab pos="6654165" algn="l"/>
              </a:tabLst>
            </a:pPr>
            <a:endParaRPr sz="3200" dirty="0">
              <a:latin typeface="+mj-lt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492" y="3090501"/>
            <a:ext cx="818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" algn="just">
              <a:lnSpc>
                <a:spcPct val="100000"/>
              </a:lnSpc>
              <a:spcBef>
                <a:spcPts val="2545"/>
              </a:spcBef>
              <a:tabLst>
                <a:tab pos="2719705" algn="l"/>
                <a:tab pos="5006975" algn="l"/>
              </a:tabLst>
            </a:pPr>
            <a:r>
              <a:rPr lang="en-US" sz="4800" b="1" spc="425" dirty="0" err="1" smtClean="0">
                <a:solidFill>
                  <a:srgbClr val="F0F1F0"/>
                </a:solidFill>
                <a:cs typeface="Arial"/>
              </a:rPr>
              <a:t>Manfaat</a:t>
            </a:r>
            <a:r>
              <a:rPr lang="en-US" sz="4800" b="1" spc="425" dirty="0" smtClean="0">
                <a:solidFill>
                  <a:srgbClr val="F0F1F0"/>
                </a:solidFill>
                <a:cs typeface="Arial"/>
              </a:rPr>
              <a:t>	</a:t>
            </a:r>
            <a:r>
              <a:rPr lang="en-US" sz="4800" b="1" spc="415" dirty="0" err="1" smtClean="0">
                <a:solidFill>
                  <a:srgbClr val="F0F1F0"/>
                </a:solidFill>
                <a:cs typeface="Arial"/>
              </a:rPr>
              <a:t>secara</a:t>
            </a:r>
            <a:r>
              <a:rPr lang="en-US" sz="4800" b="1" spc="415" dirty="0" smtClean="0">
                <a:solidFill>
                  <a:srgbClr val="F0F1F0"/>
                </a:solidFill>
                <a:cs typeface="Arial"/>
              </a:rPr>
              <a:t>	</a:t>
            </a:r>
            <a:r>
              <a:rPr lang="en-US" sz="4800" b="1" spc="434" dirty="0" err="1" smtClean="0">
                <a:solidFill>
                  <a:srgbClr val="F0F1F0"/>
                </a:solidFill>
                <a:cs typeface="Arial"/>
              </a:rPr>
              <a:t>akademis</a:t>
            </a:r>
            <a:endParaRPr lang="en-US" sz="4800" b="1" dirty="0"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95594" y="3169503"/>
            <a:ext cx="868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280" algn="ctr">
              <a:lnSpc>
                <a:spcPct val="100000"/>
              </a:lnSpc>
              <a:spcBef>
                <a:spcPts val="2545"/>
              </a:spcBef>
            </a:pPr>
            <a:r>
              <a:rPr lang="en-US" sz="4800" b="1" spc="425" dirty="0" err="1" smtClean="0">
                <a:solidFill>
                  <a:srgbClr val="F0F1F0"/>
                </a:solidFill>
                <a:cs typeface="Arial"/>
              </a:rPr>
              <a:t>Manfaat</a:t>
            </a:r>
            <a:r>
              <a:rPr lang="en-US" sz="4800" b="1" spc="425" dirty="0" smtClean="0">
                <a:solidFill>
                  <a:srgbClr val="F0F1F0"/>
                </a:solidFill>
                <a:cs typeface="Arial"/>
              </a:rPr>
              <a:t>	</a:t>
            </a:r>
            <a:r>
              <a:rPr lang="en-US" sz="4800" b="1" spc="415" dirty="0" err="1" smtClean="0">
                <a:solidFill>
                  <a:srgbClr val="F0F1F0"/>
                </a:solidFill>
                <a:cs typeface="Arial"/>
              </a:rPr>
              <a:t>secara</a:t>
            </a:r>
            <a:r>
              <a:rPr lang="en-US" sz="4800" b="1" spc="994" dirty="0" smtClean="0">
                <a:solidFill>
                  <a:srgbClr val="F0F1F0"/>
                </a:solidFill>
                <a:cs typeface="Arial"/>
              </a:rPr>
              <a:t> </a:t>
            </a:r>
            <a:r>
              <a:rPr lang="en-US" sz="4800" b="1" spc="425" dirty="0" err="1" smtClean="0">
                <a:solidFill>
                  <a:srgbClr val="F0F1F0"/>
                </a:solidFill>
                <a:cs typeface="Arial"/>
              </a:rPr>
              <a:t>praktis</a:t>
            </a:r>
            <a:endParaRPr lang="en-US" sz="4800" dirty="0"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64250" y="5143500"/>
            <a:ext cx="79502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4400" spc="-5" dirty="0" err="1" smtClean="0">
                <a:solidFill>
                  <a:schemeClr val="bg1"/>
                </a:solidFill>
                <a:cs typeface="Arial"/>
              </a:rPr>
              <a:t>Yait</a:t>
            </a:r>
            <a:r>
              <a:rPr lang="en-US" sz="4400" dirty="0" err="1" smtClean="0">
                <a:solidFill>
                  <a:schemeClr val="bg1"/>
                </a:solidFill>
                <a:cs typeface="Arial"/>
              </a:rPr>
              <a:t>u</a:t>
            </a:r>
            <a:r>
              <a:rPr lang="en-US" sz="44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4400" spc="-5" dirty="0" err="1" smtClean="0">
                <a:solidFill>
                  <a:schemeClr val="bg1"/>
                </a:solidFill>
                <a:cs typeface="Arial"/>
              </a:rPr>
              <a:t>diharapka</a:t>
            </a:r>
            <a:r>
              <a:rPr lang="en-US" sz="4400" dirty="0" err="1" smtClean="0">
                <a:solidFill>
                  <a:schemeClr val="bg1"/>
                </a:solidFill>
                <a:cs typeface="Arial"/>
              </a:rPr>
              <a:t>n</a:t>
            </a:r>
            <a:r>
              <a:rPr lang="en-US" sz="44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4400" spc="-5" dirty="0" err="1" smtClean="0">
                <a:solidFill>
                  <a:schemeClr val="bg1"/>
                </a:solidFill>
                <a:cs typeface="Arial"/>
              </a:rPr>
              <a:t>dapa</a:t>
            </a:r>
            <a:r>
              <a:rPr lang="en-US" sz="4400" dirty="0" err="1" smtClean="0">
                <a:solidFill>
                  <a:schemeClr val="bg1"/>
                </a:solidFill>
                <a:cs typeface="Arial"/>
              </a:rPr>
              <a:t>t</a:t>
            </a:r>
            <a:r>
              <a:rPr lang="en-US" sz="4400" dirty="0" smtClean="0">
                <a:solidFill>
                  <a:schemeClr val="bg1"/>
                </a:solidFill>
                <a:cs typeface="Arial"/>
              </a:rPr>
              <a:t>	</a:t>
            </a:r>
            <a:r>
              <a:rPr lang="en-US" sz="4400" spc="-5" dirty="0" err="1" smtClean="0">
                <a:solidFill>
                  <a:schemeClr val="bg1"/>
                </a:solidFill>
                <a:cs typeface="Arial"/>
              </a:rPr>
              <a:t>digunaka</a:t>
            </a:r>
            <a:r>
              <a:rPr lang="en-US" sz="4400" dirty="0" err="1" smtClean="0">
                <a:solidFill>
                  <a:schemeClr val="bg1"/>
                </a:solidFill>
                <a:cs typeface="Arial"/>
              </a:rPr>
              <a:t>n</a:t>
            </a:r>
            <a:r>
              <a:rPr lang="en-US" sz="44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arahan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pengelolaan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lahan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tanaman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palawija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di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lahan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kering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Kecamatan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Gerokgak</a:t>
            </a:r>
            <a:endParaRPr lang="en-US" sz="44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11675" y="38100"/>
            <a:ext cx="1076325" cy="108149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" y="5090232"/>
            <a:ext cx="18288000" cy="5168193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7406" y="0"/>
                </a:lnTo>
                <a:lnTo>
                  <a:pt x="18287406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00" y="3212985"/>
            <a:ext cx="9921241" cy="3628582"/>
          </a:xfrm>
          <a:custGeom>
            <a:avLst/>
            <a:gdLst/>
            <a:ahLst/>
            <a:cxnLst/>
            <a:rect l="l" t="t" r="r" b="b"/>
            <a:pathLst>
              <a:path w="9921240" h="3611245">
                <a:moveTo>
                  <a:pt x="3610914" y="1805457"/>
                </a:moveTo>
                <a:lnTo>
                  <a:pt x="3610368" y="1761147"/>
                </a:lnTo>
                <a:lnTo>
                  <a:pt x="3608743" y="1716862"/>
                </a:lnTo>
                <a:lnTo>
                  <a:pt x="3606025" y="1672640"/>
                </a:lnTo>
                <a:lnTo>
                  <a:pt x="3602215" y="1628482"/>
                </a:lnTo>
                <a:lnTo>
                  <a:pt x="3597338" y="1584439"/>
                </a:lnTo>
                <a:lnTo>
                  <a:pt x="3591369" y="1540535"/>
                </a:lnTo>
                <a:lnTo>
                  <a:pt x="3584333" y="1496783"/>
                </a:lnTo>
                <a:lnTo>
                  <a:pt x="3576218" y="1453222"/>
                </a:lnTo>
                <a:lnTo>
                  <a:pt x="3567049" y="1409877"/>
                </a:lnTo>
                <a:lnTo>
                  <a:pt x="3556800" y="1366761"/>
                </a:lnTo>
                <a:lnTo>
                  <a:pt x="3545509" y="1323911"/>
                </a:lnTo>
                <a:lnTo>
                  <a:pt x="3533165" y="1281353"/>
                </a:lnTo>
                <a:lnTo>
                  <a:pt x="3519792" y="1239113"/>
                </a:lnTo>
                <a:lnTo>
                  <a:pt x="3505377" y="1197216"/>
                </a:lnTo>
                <a:lnTo>
                  <a:pt x="3489934" y="1155674"/>
                </a:lnTo>
                <a:lnTo>
                  <a:pt x="3473475" y="1114539"/>
                </a:lnTo>
                <a:lnTo>
                  <a:pt x="3456025" y="1073810"/>
                </a:lnTo>
                <a:lnTo>
                  <a:pt x="3437572" y="1033526"/>
                </a:lnTo>
                <a:lnTo>
                  <a:pt x="3418128" y="993698"/>
                </a:lnTo>
                <a:lnTo>
                  <a:pt x="3397720" y="954366"/>
                </a:lnTo>
                <a:lnTo>
                  <a:pt x="3376358" y="915543"/>
                </a:lnTo>
                <a:lnTo>
                  <a:pt x="3354044" y="877265"/>
                </a:lnTo>
                <a:lnTo>
                  <a:pt x="3330803" y="839533"/>
                </a:lnTo>
                <a:lnTo>
                  <a:pt x="3306635" y="802398"/>
                </a:lnTo>
                <a:lnTo>
                  <a:pt x="3281565" y="765860"/>
                </a:lnTo>
                <a:lnTo>
                  <a:pt x="3255607" y="729945"/>
                </a:lnTo>
                <a:lnTo>
                  <a:pt x="3228784" y="694677"/>
                </a:lnTo>
                <a:lnTo>
                  <a:pt x="3201098" y="660082"/>
                </a:lnTo>
                <a:lnTo>
                  <a:pt x="3172561" y="626173"/>
                </a:lnTo>
                <a:lnTo>
                  <a:pt x="3143212" y="592988"/>
                </a:lnTo>
                <a:lnTo>
                  <a:pt x="3113049" y="560514"/>
                </a:lnTo>
                <a:lnTo>
                  <a:pt x="3082112" y="528802"/>
                </a:lnTo>
                <a:lnTo>
                  <a:pt x="3050387" y="497852"/>
                </a:lnTo>
                <a:lnTo>
                  <a:pt x="3017926" y="467702"/>
                </a:lnTo>
                <a:lnTo>
                  <a:pt x="2984728" y="438353"/>
                </a:lnTo>
                <a:lnTo>
                  <a:pt x="2950832" y="409816"/>
                </a:lnTo>
                <a:lnTo>
                  <a:pt x="2916224" y="382130"/>
                </a:lnTo>
                <a:lnTo>
                  <a:pt x="2880969" y="355295"/>
                </a:lnTo>
                <a:lnTo>
                  <a:pt x="2845054" y="329336"/>
                </a:lnTo>
                <a:lnTo>
                  <a:pt x="2808516" y="304279"/>
                </a:lnTo>
                <a:lnTo>
                  <a:pt x="2771368" y="280111"/>
                </a:lnTo>
                <a:lnTo>
                  <a:pt x="2733649" y="256857"/>
                </a:lnTo>
                <a:lnTo>
                  <a:pt x="2695359" y="234556"/>
                </a:lnTo>
                <a:lnTo>
                  <a:pt x="2656548" y="213182"/>
                </a:lnTo>
                <a:lnTo>
                  <a:pt x="2617216" y="192773"/>
                </a:lnTo>
                <a:lnTo>
                  <a:pt x="2577388" y="173342"/>
                </a:lnTo>
                <a:lnTo>
                  <a:pt x="2537104" y="154889"/>
                </a:lnTo>
                <a:lnTo>
                  <a:pt x="2496375" y="137426"/>
                </a:lnTo>
                <a:lnTo>
                  <a:pt x="2455227" y="120980"/>
                </a:lnTo>
                <a:lnTo>
                  <a:pt x="2413698" y="105537"/>
                </a:lnTo>
                <a:lnTo>
                  <a:pt x="2371801" y="91122"/>
                </a:lnTo>
                <a:lnTo>
                  <a:pt x="2329548" y="77736"/>
                </a:lnTo>
                <a:lnTo>
                  <a:pt x="2286990" y="65405"/>
                </a:lnTo>
                <a:lnTo>
                  <a:pt x="2244153" y="54102"/>
                </a:lnTo>
                <a:lnTo>
                  <a:pt x="2201037" y="43865"/>
                </a:lnTo>
                <a:lnTo>
                  <a:pt x="2157679" y="34696"/>
                </a:lnTo>
                <a:lnTo>
                  <a:pt x="2114118" y="26581"/>
                </a:lnTo>
                <a:lnTo>
                  <a:pt x="2070379" y="19545"/>
                </a:lnTo>
                <a:lnTo>
                  <a:pt x="2026462" y="13576"/>
                </a:lnTo>
                <a:lnTo>
                  <a:pt x="1982419" y="8686"/>
                </a:lnTo>
                <a:lnTo>
                  <a:pt x="1938274" y="4889"/>
                </a:lnTo>
                <a:lnTo>
                  <a:pt x="1894052" y="2171"/>
                </a:lnTo>
                <a:lnTo>
                  <a:pt x="1849767" y="546"/>
                </a:lnTo>
                <a:lnTo>
                  <a:pt x="1805457" y="0"/>
                </a:lnTo>
                <a:lnTo>
                  <a:pt x="1783295" y="139"/>
                </a:lnTo>
                <a:lnTo>
                  <a:pt x="1739011" y="1219"/>
                </a:lnTo>
                <a:lnTo>
                  <a:pt x="1694751" y="3390"/>
                </a:lnTo>
                <a:lnTo>
                  <a:pt x="1650555" y="6654"/>
                </a:lnTo>
                <a:lnTo>
                  <a:pt x="1606461" y="10998"/>
                </a:lnTo>
                <a:lnTo>
                  <a:pt x="1562481" y="16421"/>
                </a:lnTo>
                <a:lnTo>
                  <a:pt x="1518640" y="22923"/>
                </a:lnTo>
                <a:lnTo>
                  <a:pt x="1474990" y="30505"/>
                </a:lnTo>
                <a:lnTo>
                  <a:pt x="1431531" y="39141"/>
                </a:lnTo>
                <a:lnTo>
                  <a:pt x="1388300" y="48856"/>
                </a:lnTo>
                <a:lnTo>
                  <a:pt x="1345311" y="59626"/>
                </a:lnTo>
                <a:lnTo>
                  <a:pt x="1302600" y="71437"/>
                </a:lnTo>
                <a:lnTo>
                  <a:pt x="1260195" y="84302"/>
                </a:lnTo>
                <a:lnTo>
                  <a:pt x="1218133" y="98196"/>
                </a:lnTo>
                <a:lnTo>
                  <a:pt x="1176401" y="113131"/>
                </a:lnTo>
                <a:lnTo>
                  <a:pt x="1135062" y="129082"/>
                </a:lnTo>
                <a:lnTo>
                  <a:pt x="1094117" y="146037"/>
                </a:lnTo>
                <a:lnTo>
                  <a:pt x="1053617" y="163995"/>
                </a:lnTo>
                <a:lnTo>
                  <a:pt x="1013561" y="182943"/>
                </a:lnTo>
                <a:lnTo>
                  <a:pt x="973975" y="202857"/>
                </a:lnTo>
                <a:lnTo>
                  <a:pt x="934897" y="223748"/>
                </a:lnTo>
                <a:lnTo>
                  <a:pt x="896340" y="245592"/>
                </a:lnTo>
                <a:lnTo>
                  <a:pt x="858329" y="268376"/>
                </a:lnTo>
                <a:lnTo>
                  <a:pt x="820902" y="292074"/>
                </a:lnTo>
                <a:lnTo>
                  <a:pt x="784059" y="316699"/>
                </a:lnTo>
                <a:lnTo>
                  <a:pt x="747826" y="342214"/>
                </a:lnTo>
                <a:lnTo>
                  <a:pt x="712241" y="368604"/>
                </a:lnTo>
                <a:lnTo>
                  <a:pt x="677303" y="395871"/>
                </a:lnTo>
                <a:lnTo>
                  <a:pt x="643051" y="423976"/>
                </a:lnTo>
                <a:lnTo>
                  <a:pt x="609498" y="452920"/>
                </a:lnTo>
                <a:lnTo>
                  <a:pt x="576668" y="482676"/>
                </a:lnTo>
                <a:lnTo>
                  <a:pt x="544576" y="513232"/>
                </a:lnTo>
                <a:lnTo>
                  <a:pt x="513245" y="544563"/>
                </a:lnTo>
                <a:lnTo>
                  <a:pt x="482688" y="576656"/>
                </a:lnTo>
                <a:lnTo>
                  <a:pt x="452932" y="609498"/>
                </a:lnTo>
                <a:lnTo>
                  <a:pt x="423989" y="643039"/>
                </a:lnTo>
                <a:lnTo>
                  <a:pt x="395871" y="677303"/>
                </a:lnTo>
                <a:lnTo>
                  <a:pt x="368617" y="712228"/>
                </a:lnTo>
                <a:lnTo>
                  <a:pt x="342214" y="747826"/>
                </a:lnTo>
                <a:lnTo>
                  <a:pt x="316699" y="784047"/>
                </a:lnTo>
                <a:lnTo>
                  <a:pt x="292087" y="820889"/>
                </a:lnTo>
                <a:lnTo>
                  <a:pt x="268376" y="858329"/>
                </a:lnTo>
                <a:lnTo>
                  <a:pt x="245592" y="896340"/>
                </a:lnTo>
                <a:lnTo>
                  <a:pt x="223761" y="934885"/>
                </a:lnTo>
                <a:lnTo>
                  <a:pt x="202869" y="973975"/>
                </a:lnTo>
                <a:lnTo>
                  <a:pt x="182943" y="1013548"/>
                </a:lnTo>
                <a:lnTo>
                  <a:pt x="163995" y="1053604"/>
                </a:lnTo>
                <a:lnTo>
                  <a:pt x="146037" y="1094117"/>
                </a:lnTo>
                <a:lnTo>
                  <a:pt x="129082" y="1135062"/>
                </a:lnTo>
                <a:lnTo>
                  <a:pt x="113144" y="1176401"/>
                </a:lnTo>
                <a:lnTo>
                  <a:pt x="98209" y="1218120"/>
                </a:lnTo>
                <a:lnTo>
                  <a:pt x="84315" y="1260195"/>
                </a:lnTo>
                <a:lnTo>
                  <a:pt x="71450" y="1302600"/>
                </a:lnTo>
                <a:lnTo>
                  <a:pt x="59626" y="1345298"/>
                </a:lnTo>
                <a:lnTo>
                  <a:pt x="48856" y="1388287"/>
                </a:lnTo>
                <a:lnTo>
                  <a:pt x="39154" y="1431518"/>
                </a:lnTo>
                <a:lnTo>
                  <a:pt x="30505" y="1474978"/>
                </a:lnTo>
                <a:lnTo>
                  <a:pt x="22936" y="1518640"/>
                </a:lnTo>
                <a:lnTo>
                  <a:pt x="16433" y="1562481"/>
                </a:lnTo>
                <a:lnTo>
                  <a:pt x="11010" y="1606448"/>
                </a:lnTo>
                <a:lnTo>
                  <a:pt x="6667" y="1650555"/>
                </a:lnTo>
                <a:lnTo>
                  <a:pt x="3403" y="1694738"/>
                </a:lnTo>
                <a:lnTo>
                  <a:pt x="1231" y="1738998"/>
                </a:lnTo>
                <a:lnTo>
                  <a:pt x="139" y="1783295"/>
                </a:lnTo>
                <a:lnTo>
                  <a:pt x="0" y="1805457"/>
                </a:lnTo>
                <a:lnTo>
                  <a:pt x="139" y="1827606"/>
                </a:lnTo>
                <a:lnTo>
                  <a:pt x="1231" y="1871903"/>
                </a:lnTo>
                <a:lnTo>
                  <a:pt x="3403" y="1916163"/>
                </a:lnTo>
                <a:lnTo>
                  <a:pt x="6667" y="1960359"/>
                </a:lnTo>
                <a:lnTo>
                  <a:pt x="11010" y="2004453"/>
                </a:lnTo>
                <a:lnTo>
                  <a:pt x="16433" y="2048433"/>
                </a:lnTo>
                <a:lnTo>
                  <a:pt x="22936" y="2092261"/>
                </a:lnTo>
                <a:lnTo>
                  <a:pt x="30505" y="2135924"/>
                </a:lnTo>
                <a:lnTo>
                  <a:pt x="39154" y="2179383"/>
                </a:lnTo>
                <a:lnTo>
                  <a:pt x="48856" y="2222614"/>
                </a:lnTo>
                <a:lnTo>
                  <a:pt x="59626" y="2265603"/>
                </a:lnTo>
                <a:lnTo>
                  <a:pt x="71450" y="2308301"/>
                </a:lnTo>
                <a:lnTo>
                  <a:pt x="84315" y="2350706"/>
                </a:lnTo>
                <a:lnTo>
                  <a:pt x="98209" y="2392781"/>
                </a:lnTo>
                <a:lnTo>
                  <a:pt x="113144" y="2434501"/>
                </a:lnTo>
                <a:lnTo>
                  <a:pt x="129082" y="2475852"/>
                </a:lnTo>
                <a:lnTo>
                  <a:pt x="146037" y="2516784"/>
                </a:lnTo>
                <a:lnTo>
                  <a:pt x="163995" y="2557297"/>
                </a:lnTo>
                <a:lnTo>
                  <a:pt x="182943" y="2597353"/>
                </a:lnTo>
                <a:lnTo>
                  <a:pt x="202869" y="2636926"/>
                </a:lnTo>
                <a:lnTo>
                  <a:pt x="223761" y="2676017"/>
                </a:lnTo>
                <a:lnTo>
                  <a:pt x="245592" y="2714561"/>
                </a:lnTo>
                <a:lnTo>
                  <a:pt x="268376" y="2752572"/>
                </a:lnTo>
                <a:lnTo>
                  <a:pt x="292087" y="2790012"/>
                </a:lnTo>
                <a:lnTo>
                  <a:pt x="316699" y="2826855"/>
                </a:lnTo>
                <a:lnTo>
                  <a:pt x="342214" y="2863075"/>
                </a:lnTo>
                <a:lnTo>
                  <a:pt x="368617" y="2898673"/>
                </a:lnTo>
                <a:lnTo>
                  <a:pt x="395871" y="2933611"/>
                </a:lnTo>
                <a:lnTo>
                  <a:pt x="423989" y="2967863"/>
                </a:lnTo>
                <a:lnTo>
                  <a:pt x="452932" y="3001416"/>
                </a:lnTo>
                <a:lnTo>
                  <a:pt x="482688" y="3034246"/>
                </a:lnTo>
                <a:lnTo>
                  <a:pt x="513245" y="3066338"/>
                </a:lnTo>
                <a:lnTo>
                  <a:pt x="544576" y="3097669"/>
                </a:lnTo>
                <a:lnTo>
                  <a:pt x="576668" y="3128226"/>
                </a:lnTo>
                <a:lnTo>
                  <a:pt x="609498" y="3157982"/>
                </a:lnTo>
                <a:lnTo>
                  <a:pt x="643051" y="3186925"/>
                </a:lnTo>
                <a:lnTo>
                  <a:pt x="677303" y="3215043"/>
                </a:lnTo>
                <a:lnTo>
                  <a:pt x="712241" y="3242297"/>
                </a:lnTo>
                <a:lnTo>
                  <a:pt x="747826" y="3268700"/>
                </a:lnTo>
                <a:lnTo>
                  <a:pt x="784059" y="3294202"/>
                </a:lnTo>
                <a:lnTo>
                  <a:pt x="820902" y="3318827"/>
                </a:lnTo>
                <a:lnTo>
                  <a:pt x="858329" y="3342538"/>
                </a:lnTo>
                <a:lnTo>
                  <a:pt x="896340" y="3365309"/>
                </a:lnTo>
                <a:lnTo>
                  <a:pt x="934897" y="3387153"/>
                </a:lnTo>
                <a:lnTo>
                  <a:pt x="973975" y="3408045"/>
                </a:lnTo>
                <a:lnTo>
                  <a:pt x="1013561" y="3427971"/>
                </a:lnTo>
                <a:lnTo>
                  <a:pt x="1053617" y="3446907"/>
                </a:lnTo>
                <a:lnTo>
                  <a:pt x="1094117" y="3464864"/>
                </a:lnTo>
                <a:lnTo>
                  <a:pt x="1135062" y="3481832"/>
                </a:lnTo>
                <a:lnTo>
                  <a:pt x="1176401" y="3497770"/>
                </a:lnTo>
                <a:lnTo>
                  <a:pt x="1218133" y="3512705"/>
                </a:lnTo>
                <a:lnTo>
                  <a:pt x="1260195" y="3526599"/>
                </a:lnTo>
                <a:lnTo>
                  <a:pt x="1302600" y="3539464"/>
                </a:lnTo>
                <a:lnTo>
                  <a:pt x="1345311" y="3551288"/>
                </a:lnTo>
                <a:lnTo>
                  <a:pt x="1388300" y="3562045"/>
                </a:lnTo>
                <a:lnTo>
                  <a:pt x="1431531" y="3571760"/>
                </a:lnTo>
                <a:lnTo>
                  <a:pt x="1474990" y="3580396"/>
                </a:lnTo>
                <a:lnTo>
                  <a:pt x="1518640" y="3587978"/>
                </a:lnTo>
                <a:lnTo>
                  <a:pt x="1562481" y="3594481"/>
                </a:lnTo>
                <a:lnTo>
                  <a:pt x="1606461" y="3599904"/>
                </a:lnTo>
                <a:lnTo>
                  <a:pt x="1650555" y="3604247"/>
                </a:lnTo>
                <a:lnTo>
                  <a:pt x="1694751" y="3607511"/>
                </a:lnTo>
                <a:lnTo>
                  <a:pt x="1739011" y="3609683"/>
                </a:lnTo>
                <a:lnTo>
                  <a:pt x="1783295" y="3610775"/>
                </a:lnTo>
                <a:lnTo>
                  <a:pt x="1805457" y="3610902"/>
                </a:lnTo>
                <a:lnTo>
                  <a:pt x="1827618" y="3610775"/>
                </a:lnTo>
                <a:lnTo>
                  <a:pt x="1871916" y="3609683"/>
                </a:lnTo>
                <a:lnTo>
                  <a:pt x="1916176" y="3607511"/>
                </a:lnTo>
                <a:lnTo>
                  <a:pt x="1960359" y="3604247"/>
                </a:lnTo>
                <a:lnTo>
                  <a:pt x="2004466" y="3599904"/>
                </a:lnTo>
                <a:lnTo>
                  <a:pt x="2048433" y="3594481"/>
                </a:lnTo>
                <a:lnTo>
                  <a:pt x="2092274" y="3587978"/>
                </a:lnTo>
                <a:lnTo>
                  <a:pt x="2135924" y="3580396"/>
                </a:lnTo>
                <a:lnTo>
                  <a:pt x="2179396" y="3571760"/>
                </a:lnTo>
                <a:lnTo>
                  <a:pt x="2222627" y="3562045"/>
                </a:lnTo>
                <a:lnTo>
                  <a:pt x="2265603" y="3551275"/>
                </a:lnTo>
                <a:lnTo>
                  <a:pt x="2308314" y="3539464"/>
                </a:lnTo>
                <a:lnTo>
                  <a:pt x="2350719" y="3526599"/>
                </a:lnTo>
                <a:lnTo>
                  <a:pt x="2392794" y="3512705"/>
                </a:lnTo>
                <a:lnTo>
                  <a:pt x="2434513" y="3497770"/>
                </a:lnTo>
                <a:lnTo>
                  <a:pt x="2475852" y="3481832"/>
                </a:lnTo>
                <a:lnTo>
                  <a:pt x="2516797" y="3464864"/>
                </a:lnTo>
                <a:lnTo>
                  <a:pt x="2557297" y="3446907"/>
                </a:lnTo>
                <a:lnTo>
                  <a:pt x="2597366" y="3427971"/>
                </a:lnTo>
                <a:lnTo>
                  <a:pt x="2636939" y="3408045"/>
                </a:lnTo>
                <a:lnTo>
                  <a:pt x="2676017" y="3387153"/>
                </a:lnTo>
                <a:lnTo>
                  <a:pt x="2714574" y="3365309"/>
                </a:lnTo>
                <a:lnTo>
                  <a:pt x="2752585" y="3342538"/>
                </a:lnTo>
                <a:lnTo>
                  <a:pt x="2790012" y="3318827"/>
                </a:lnTo>
                <a:lnTo>
                  <a:pt x="2826867" y="3294202"/>
                </a:lnTo>
                <a:lnTo>
                  <a:pt x="2863088" y="3268700"/>
                </a:lnTo>
                <a:lnTo>
                  <a:pt x="2898686" y="3242297"/>
                </a:lnTo>
                <a:lnTo>
                  <a:pt x="2933611" y="3215043"/>
                </a:lnTo>
                <a:lnTo>
                  <a:pt x="2967863" y="3186925"/>
                </a:lnTo>
                <a:lnTo>
                  <a:pt x="3001416" y="3157982"/>
                </a:lnTo>
                <a:lnTo>
                  <a:pt x="3034258" y="3128226"/>
                </a:lnTo>
                <a:lnTo>
                  <a:pt x="3066338" y="3097669"/>
                </a:lnTo>
                <a:lnTo>
                  <a:pt x="3097682" y="3066338"/>
                </a:lnTo>
                <a:lnTo>
                  <a:pt x="3128226" y="3034246"/>
                </a:lnTo>
                <a:lnTo>
                  <a:pt x="3157994" y="3001416"/>
                </a:lnTo>
                <a:lnTo>
                  <a:pt x="3186925" y="2967863"/>
                </a:lnTo>
                <a:lnTo>
                  <a:pt x="3215043" y="2933611"/>
                </a:lnTo>
                <a:lnTo>
                  <a:pt x="3242310" y="2898673"/>
                </a:lnTo>
                <a:lnTo>
                  <a:pt x="3268700" y="2863075"/>
                </a:lnTo>
                <a:lnTo>
                  <a:pt x="3294215" y="2826855"/>
                </a:lnTo>
                <a:lnTo>
                  <a:pt x="3318840" y="2790012"/>
                </a:lnTo>
                <a:lnTo>
                  <a:pt x="3342538" y="2752572"/>
                </a:lnTo>
                <a:lnTo>
                  <a:pt x="3365322" y="2714561"/>
                </a:lnTo>
                <a:lnTo>
                  <a:pt x="3387166" y="2676017"/>
                </a:lnTo>
                <a:lnTo>
                  <a:pt x="3408057" y="2636926"/>
                </a:lnTo>
                <a:lnTo>
                  <a:pt x="3427971" y="2597353"/>
                </a:lnTo>
                <a:lnTo>
                  <a:pt x="3446919" y="2557297"/>
                </a:lnTo>
                <a:lnTo>
                  <a:pt x="3464877" y="2516784"/>
                </a:lnTo>
                <a:lnTo>
                  <a:pt x="3481832" y="2475852"/>
                </a:lnTo>
                <a:lnTo>
                  <a:pt x="3497783" y="2434501"/>
                </a:lnTo>
                <a:lnTo>
                  <a:pt x="3512705" y="2392781"/>
                </a:lnTo>
                <a:lnTo>
                  <a:pt x="3526612" y="2350706"/>
                </a:lnTo>
                <a:lnTo>
                  <a:pt x="3539477" y="2308301"/>
                </a:lnTo>
                <a:lnTo>
                  <a:pt x="3551288" y="2265603"/>
                </a:lnTo>
                <a:lnTo>
                  <a:pt x="3562058" y="2222614"/>
                </a:lnTo>
                <a:lnTo>
                  <a:pt x="3571760" y="2179383"/>
                </a:lnTo>
                <a:lnTo>
                  <a:pt x="3580409" y="2135924"/>
                </a:lnTo>
                <a:lnTo>
                  <a:pt x="3587991" y="2092261"/>
                </a:lnTo>
                <a:lnTo>
                  <a:pt x="3594493" y="2048433"/>
                </a:lnTo>
                <a:lnTo>
                  <a:pt x="3599916" y="2004453"/>
                </a:lnTo>
                <a:lnTo>
                  <a:pt x="3604260" y="1960359"/>
                </a:lnTo>
                <a:lnTo>
                  <a:pt x="3607511" y="1916163"/>
                </a:lnTo>
                <a:lnTo>
                  <a:pt x="3609683" y="1871903"/>
                </a:lnTo>
                <a:lnTo>
                  <a:pt x="3610775" y="1827606"/>
                </a:lnTo>
                <a:lnTo>
                  <a:pt x="3610914" y="1805457"/>
                </a:lnTo>
                <a:close/>
              </a:path>
              <a:path w="9921240" h="3611245">
                <a:moveTo>
                  <a:pt x="9920757" y="1805457"/>
                </a:moveTo>
                <a:lnTo>
                  <a:pt x="9920211" y="1761147"/>
                </a:lnTo>
                <a:lnTo>
                  <a:pt x="9918586" y="1716862"/>
                </a:lnTo>
                <a:lnTo>
                  <a:pt x="9915868" y="1672640"/>
                </a:lnTo>
                <a:lnTo>
                  <a:pt x="9912071" y="1628482"/>
                </a:lnTo>
                <a:lnTo>
                  <a:pt x="9907181" y="1584439"/>
                </a:lnTo>
                <a:lnTo>
                  <a:pt x="9901212" y="1540535"/>
                </a:lnTo>
                <a:lnTo>
                  <a:pt x="9894176" y="1496783"/>
                </a:lnTo>
                <a:lnTo>
                  <a:pt x="9886061" y="1453222"/>
                </a:lnTo>
                <a:lnTo>
                  <a:pt x="9876892" y="1409877"/>
                </a:lnTo>
                <a:lnTo>
                  <a:pt x="9866655" y="1366761"/>
                </a:lnTo>
                <a:lnTo>
                  <a:pt x="9855352" y="1323911"/>
                </a:lnTo>
                <a:lnTo>
                  <a:pt x="9843021" y="1281353"/>
                </a:lnTo>
                <a:lnTo>
                  <a:pt x="9829635" y="1239113"/>
                </a:lnTo>
                <a:lnTo>
                  <a:pt x="9815220" y="1197216"/>
                </a:lnTo>
                <a:lnTo>
                  <a:pt x="9799777" y="1155674"/>
                </a:lnTo>
                <a:lnTo>
                  <a:pt x="9783331" y="1114539"/>
                </a:lnTo>
                <a:lnTo>
                  <a:pt x="9765868" y="1073810"/>
                </a:lnTo>
                <a:lnTo>
                  <a:pt x="9747415" y="1033526"/>
                </a:lnTo>
                <a:lnTo>
                  <a:pt x="9727984" y="993698"/>
                </a:lnTo>
                <a:lnTo>
                  <a:pt x="9707575" y="954366"/>
                </a:lnTo>
                <a:lnTo>
                  <a:pt x="9686201" y="915543"/>
                </a:lnTo>
                <a:lnTo>
                  <a:pt x="9663900" y="877265"/>
                </a:lnTo>
                <a:lnTo>
                  <a:pt x="9640646" y="839533"/>
                </a:lnTo>
                <a:lnTo>
                  <a:pt x="9616478" y="802398"/>
                </a:lnTo>
                <a:lnTo>
                  <a:pt x="9591421" y="765860"/>
                </a:lnTo>
                <a:lnTo>
                  <a:pt x="9565462" y="729945"/>
                </a:lnTo>
                <a:lnTo>
                  <a:pt x="9538627" y="694677"/>
                </a:lnTo>
                <a:lnTo>
                  <a:pt x="9510941" y="660082"/>
                </a:lnTo>
                <a:lnTo>
                  <a:pt x="9482404" y="626173"/>
                </a:lnTo>
                <a:lnTo>
                  <a:pt x="9453054" y="592988"/>
                </a:lnTo>
                <a:lnTo>
                  <a:pt x="9422905" y="560514"/>
                </a:lnTo>
                <a:lnTo>
                  <a:pt x="9391955" y="528802"/>
                </a:lnTo>
                <a:lnTo>
                  <a:pt x="9360243" y="497852"/>
                </a:lnTo>
                <a:lnTo>
                  <a:pt x="9327769" y="467702"/>
                </a:lnTo>
                <a:lnTo>
                  <a:pt x="9294584" y="438353"/>
                </a:lnTo>
                <a:lnTo>
                  <a:pt x="9260675" y="409816"/>
                </a:lnTo>
                <a:lnTo>
                  <a:pt x="9226080" y="382130"/>
                </a:lnTo>
                <a:lnTo>
                  <a:pt x="9190812" y="355295"/>
                </a:lnTo>
                <a:lnTo>
                  <a:pt x="9154897" y="329336"/>
                </a:lnTo>
                <a:lnTo>
                  <a:pt x="9118359" y="304279"/>
                </a:lnTo>
                <a:lnTo>
                  <a:pt x="9081224" y="280111"/>
                </a:lnTo>
                <a:lnTo>
                  <a:pt x="9043492" y="256857"/>
                </a:lnTo>
                <a:lnTo>
                  <a:pt x="9005214" y="234556"/>
                </a:lnTo>
                <a:lnTo>
                  <a:pt x="8966390" y="213182"/>
                </a:lnTo>
                <a:lnTo>
                  <a:pt x="8927059" y="192773"/>
                </a:lnTo>
                <a:lnTo>
                  <a:pt x="8887231" y="173342"/>
                </a:lnTo>
                <a:lnTo>
                  <a:pt x="8846947" y="154889"/>
                </a:lnTo>
                <a:lnTo>
                  <a:pt x="8806218" y="137426"/>
                </a:lnTo>
                <a:lnTo>
                  <a:pt x="8765083" y="120980"/>
                </a:lnTo>
                <a:lnTo>
                  <a:pt x="8723541" y="105537"/>
                </a:lnTo>
                <a:lnTo>
                  <a:pt x="8681644" y="91122"/>
                </a:lnTo>
                <a:lnTo>
                  <a:pt x="8639404" y="77736"/>
                </a:lnTo>
                <a:lnTo>
                  <a:pt x="8596846" y="65405"/>
                </a:lnTo>
                <a:lnTo>
                  <a:pt x="8553996" y="54102"/>
                </a:lnTo>
                <a:lnTo>
                  <a:pt x="8510880" y="43865"/>
                </a:lnTo>
                <a:lnTo>
                  <a:pt x="8467534" y="34696"/>
                </a:lnTo>
                <a:lnTo>
                  <a:pt x="8423973" y="26581"/>
                </a:lnTo>
                <a:lnTo>
                  <a:pt x="8380222" y="19545"/>
                </a:lnTo>
                <a:lnTo>
                  <a:pt x="8336318" y="13576"/>
                </a:lnTo>
                <a:lnTo>
                  <a:pt x="8292274" y="8686"/>
                </a:lnTo>
                <a:lnTo>
                  <a:pt x="8248129" y="4889"/>
                </a:lnTo>
                <a:lnTo>
                  <a:pt x="8203895" y="2171"/>
                </a:lnTo>
                <a:lnTo>
                  <a:pt x="8159610" y="546"/>
                </a:lnTo>
                <a:lnTo>
                  <a:pt x="8115300" y="0"/>
                </a:lnTo>
                <a:lnTo>
                  <a:pt x="8093151" y="139"/>
                </a:lnTo>
                <a:lnTo>
                  <a:pt x="8048853" y="1219"/>
                </a:lnTo>
                <a:lnTo>
                  <a:pt x="8004594" y="3390"/>
                </a:lnTo>
                <a:lnTo>
                  <a:pt x="7960398" y="6654"/>
                </a:lnTo>
                <a:lnTo>
                  <a:pt x="7916304" y="10998"/>
                </a:lnTo>
                <a:lnTo>
                  <a:pt x="7872323" y="16421"/>
                </a:lnTo>
                <a:lnTo>
                  <a:pt x="7828496" y="22923"/>
                </a:lnTo>
                <a:lnTo>
                  <a:pt x="7784833" y="30505"/>
                </a:lnTo>
                <a:lnTo>
                  <a:pt x="7741374" y="39141"/>
                </a:lnTo>
                <a:lnTo>
                  <a:pt x="7698143" y="48856"/>
                </a:lnTo>
                <a:lnTo>
                  <a:pt x="7655153" y="59626"/>
                </a:lnTo>
                <a:lnTo>
                  <a:pt x="7612456" y="71437"/>
                </a:lnTo>
                <a:lnTo>
                  <a:pt x="7570051" y="84302"/>
                </a:lnTo>
                <a:lnTo>
                  <a:pt x="7527976" y="98196"/>
                </a:lnTo>
                <a:lnTo>
                  <a:pt x="7486256" y="113131"/>
                </a:lnTo>
                <a:lnTo>
                  <a:pt x="7444905" y="129082"/>
                </a:lnTo>
                <a:lnTo>
                  <a:pt x="7403973" y="146037"/>
                </a:lnTo>
                <a:lnTo>
                  <a:pt x="7363460" y="163995"/>
                </a:lnTo>
                <a:lnTo>
                  <a:pt x="7323404" y="182943"/>
                </a:lnTo>
                <a:lnTo>
                  <a:pt x="7283831" y="202857"/>
                </a:lnTo>
                <a:lnTo>
                  <a:pt x="7244740" y="223748"/>
                </a:lnTo>
                <a:lnTo>
                  <a:pt x="7206196" y="245592"/>
                </a:lnTo>
                <a:lnTo>
                  <a:pt x="7168185" y="268376"/>
                </a:lnTo>
                <a:lnTo>
                  <a:pt x="7130745" y="292074"/>
                </a:lnTo>
                <a:lnTo>
                  <a:pt x="7093902" y="316699"/>
                </a:lnTo>
                <a:lnTo>
                  <a:pt x="7057682" y="342214"/>
                </a:lnTo>
                <a:lnTo>
                  <a:pt x="7022084" y="368604"/>
                </a:lnTo>
                <a:lnTo>
                  <a:pt x="6987146" y="395871"/>
                </a:lnTo>
                <a:lnTo>
                  <a:pt x="6952894" y="423976"/>
                </a:lnTo>
                <a:lnTo>
                  <a:pt x="6919341" y="452920"/>
                </a:lnTo>
                <a:lnTo>
                  <a:pt x="6886511" y="482676"/>
                </a:lnTo>
                <a:lnTo>
                  <a:pt x="6854418" y="513232"/>
                </a:lnTo>
                <a:lnTo>
                  <a:pt x="6823088" y="544563"/>
                </a:lnTo>
                <a:lnTo>
                  <a:pt x="6792531" y="576656"/>
                </a:lnTo>
                <a:lnTo>
                  <a:pt x="6762775" y="609498"/>
                </a:lnTo>
                <a:lnTo>
                  <a:pt x="6733832" y="643039"/>
                </a:lnTo>
                <a:lnTo>
                  <a:pt x="6705714" y="677303"/>
                </a:lnTo>
                <a:lnTo>
                  <a:pt x="6678460" y="712228"/>
                </a:lnTo>
                <a:lnTo>
                  <a:pt x="6652057" y="747826"/>
                </a:lnTo>
                <a:lnTo>
                  <a:pt x="6626555" y="784047"/>
                </a:lnTo>
                <a:lnTo>
                  <a:pt x="6601930" y="820889"/>
                </a:lnTo>
                <a:lnTo>
                  <a:pt x="6578219" y="858329"/>
                </a:lnTo>
                <a:lnTo>
                  <a:pt x="6555448" y="896340"/>
                </a:lnTo>
                <a:lnTo>
                  <a:pt x="6533604" y="934885"/>
                </a:lnTo>
                <a:lnTo>
                  <a:pt x="6512712" y="973975"/>
                </a:lnTo>
                <a:lnTo>
                  <a:pt x="6492786" y="1013548"/>
                </a:lnTo>
                <a:lnTo>
                  <a:pt x="6473850" y="1053604"/>
                </a:lnTo>
                <a:lnTo>
                  <a:pt x="6455892" y="1094117"/>
                </a:lnTo>
                <a:lnTo>
                  <a:pt x="6438925" y="1135062"/>
                </a:lnTo>
                <a:lnTo>
                  <a:pt x="6422987" y="1176401"/>
                </a:lnTo>
                <a:lnTo>
                  <a:pt x="6408052" y="1218120"/>
                </a:lnTo>
                <a:lnTo>
                  <a:pt x="6394158" y="1260195"/>
                </a:lnTo>
                <a:lnTo>
                  <a:pt x="6381293" y="1302600"/>
                </a:lnTo>
                <a:lnTo>
                  <a:pt x="6369482" y="1345298"/>
                </a:lnTo>
                <a:lnTo>
                  <a:pt x="6358712" y="1388287"/>
                </a:lnTo>
                <a:lnTo>
                  <a:pt x="6348997" y="1431518"/>
                </a:lnTo>
                <a:lnTo>
                  <a:pt x="6340361" y="1474978"/>
                </a:lnTo>
                <a:lnTo>
                  <a:pt x="6332779" y="1518640"/>
                </a:lnTo>
                <a:lnTo>
                  <a:pt x="6326276" y="1562481"/>
                </a:lnTo>
                <a:lnTo>
                  <a:pt x="6320853" y="1606448"/>
                </a:lnTo>
                <a:lnTo>
                  <a:pt x="6316510" y="1650555"/>
                </a:lnTo>
                <a:lnTo>
                  <a:pt x="6313246" y="1694738"/>
                </a:lnTo>
                <a:lnTo>
                  <a:pt x="6311074" y="1738998"/>
                </a:lnTo>
                <a:lnTo>
                  <a:pt x="6309995" y="1783295"/>
                </a:lnTo>
                <a:lnTo>
                  <a:pt x="6309855" y="1805457"/>
                </a:lnTo>
                <a:lnTo>
                  <a:pt x="6309995" y="1827606"/>
                </a:lnTo>
                <a:lnTo>
                  <a:pt x="6311074" y="1871903"/>
                </a:lnTo>
                <a:lnTo>
                  <a:pt x="6313246" y="1916163"/>
                </a:lnTo>
                <a:lnTo>
                  <a:pt x="6316510" y="1960359"/>
                </a:lnTo>
                <a:lnTo>
                  <a:pt x="6320853" y="2004453"/>
                </a:lnTo>
                <a:lnTo>
                  <a:pt x="6326276" y="2048433"/>
                </a:lnTo>
                <a:lnTo>
                  <a:pt x="6332779" y="2092261"/>
                </a:lnTo>
                <a:lnTo>
                  <a:pt x="6340361" y="2135924"/>
                </a:lnTo>
                <a:lnTo>
                  <a:pt x="6348997" y="2179383"/>
                </a:lnTo>
                <a:lnTo>
                  <a:pt x="6358712" y="2222614"/>
                </a:lnTo>
                <a:lnTo>
                  <a:pt x="6369482" y="2265603"/>
                </a:lnTo>
                <a:lnTo>
                  <a:pt x="6381293" y="2308301"/>
                </a:lnTo>
                <a:lnTo>
                  <a:pt x="6394158" y="2350706"/>
                </a:lnTo>
                <a:lnTo>
                  <a:pt x="6408052" y="2392781"/>
                </a:lnTo>
                <a:lnTo>
                  <a:pt x="6422987" y="2434501"/>
                </a:lnTo>
                <a:lnTo>
                  <a:pt x="6438925" y="2475852"/>
                </a:lnTo>
                <a:lnTo>
                  <a:pt x="6455892" y="2516784"/>
                </a:lnTo>
                <a:lnTo>
                  <a:pt x="6473850" y="2557297"/>
                </a:lnTo>
                <a:lnTo>
                  <a:pt x="6492786" y="2597353"/>
                </a:lnTo>
                <a:lnTo>
                  <a:pt x="6512712" y="2636926"/>
                </a:lnTo>
                <a:lnTo>
                  <a:pt x="6533604" y="2676017"/>
                </a:lnTo>
                <a:lnTo>
                  <a:pt x="6555448" y="2714561"/>
                </a:lnTo>
                <a:lnTo>
                  <a:pt x="6578219" y="2752572"/>
                </a:lnTo>
                <a:lnTo>
                  <a:pt x="6601930" y="2790012"/>
                </a:lnTo>
                <a:lnTo>
                  <a:pt x="6626555" y="2826855"/>
                </a:lnTo>
                <a:lnTo>
                  <a:pt x="6652057" y="2863075"/>
                </a:lnTo>
                <a:lnTo>
                  <a:pt x="6678460" y="2898673"/>
                </a:lnTo>
                <a:lnTo>
                  <a:pt x="6705714" y="2933611"/>
                </a:lnTo>
                <a:lnTo>
                  <a:pt x="6733832" y="2967863"/>
                </a:lnTo>
                <a:lnTo>
                  <a:pt x="6762775" y="3001416"/>
                </a:lnTo>
                <a:lnTo>
                  <a:pt x="6792531" y="3034246"/>
                </a:lnTo>
                <a:lnTo>
                  <a:pt x="6823088" y="3066338"/>
                </a:lnTo>
                <a:lnTo>
                  <a:pt x="6854418" y="3097669"/>
                </a:lnTo>
                <a:lnTo>
                  <a:pt x="6886511" y="3128226"/>
                </a:lnTo>
                <a:lnTo>
                  <a:pt x="6919341" y="3157982"/>
                </a:lnTo>
                <a:lnTo>
                  <a:pt x="6952894" y="3186925"/>
                </a:lnTo>
                <a:lnTo>
                  <a:pt x="6987146" y="3215043"/>
                </a:lnTo>
                <a:lnTo>
                  <a:pt x="7022084" y="3242297"/>
                </a:lnTo>
                <a:lnTo>
                  <a:pt x="7057682" y="3268700"/>
                </a:lnTo>
                <a:lnTo>
                  <a:pt x="7093902" y="3294202"/>
                </a:lnTo>
                <a:lnTo>
                  <a:pt x="7130745" y="3318827"/>
                </a:lnTo>
                <a:lnTo>
                  <a:pt x="7168185" y="3342538"/>
                </a:lnTo>
                <a:lnTo>
                  <a:pt x="7206196" y="3365309"/>
                </a:lnTo>
                <a:lnTo>
                  <a:pt x="7244740" y="3387153"/>
                </a:lnTo>
                <a:lnTo>
                  <a:pt x="7283831" y="3408045"/>
                </a:lnTo>
                <a:lnTo>
                  <a:pt x="7323404" y="3427971"/>
                </a:lnTo>
                <a:lnTo>
                  <a:pt x="7363460" y="3446907"/>
                </a:lnTo>
                <a:lnTo>
                  <a:pt x="7403973" y="3464864"/>
                </a:lnTo>
                <a:lnTo>
                  <a:pt x="7444905" y="3481832"/>
                </a:lnTo>
                <a:lnTo>
                  <a:pt x="7486256" y="3497770"/>
                </a:lnTo>
                <a:lnTo>
                  <a:pt x="7527976" y="3512705"/>
                </a:lnTo>
                <a:lnTo>
                  <a:pt x="7570051" y="3526599"/>
                </a:lnTo>
                <a:lnTo>
                  <a:pt x="7612456" y="3539464"/>
                </a:lnTo>
                <a:lnTo>
                  <a:pt x="7655153" y="3551288"/>
                </a:lnTo>
                <a:lnTo>
                  <a:pt x="7698143" y="3562045"/>
                </a:lnTo>
                <a:lnTo>
                  <a:pt x="7741374" y="3571760"/>
                </a:lnTo>
                <a:lnTo>
                  <a:pt x="7784833" y="3580396"/>
                </a:lnTo>
                <a:lnTo>
                  <a:pt x="7828496" y="3587978"/>
                </a:lnTo>
                <a:lnTo>
                  <a:pt x="7872323" y="3594481"/>
                </a:lnTo>
                <a:lnTo>
                  <a:pt x="7916304" y="3599904"/>
                </a:lnTo>
                <a:lnTo>
                  <a:pt x="7960398" y="3604247"/>
                </a:lnTo>
                <a:lnTo>
                  <a:pt x="8004594" y="3607511"/>
                </a:lnTo>
                <a:lnTo>
                  <a:pt x="8048853" y="3609683"/>
                </a:lnTo>
                <a:lnTo>
                  <a:pt x="8093151" y="3610775"/>
                </a:lnTo>
                <a:lnTo>
                  <a:pt x="8115300" y="3610902"/>
                </a:lnTo>
                <a:lnTo>
                  <a:pt x="8137461" y="3610775"/>
                </a:lnTo>
                <a:lnTo>
                  <a:pt x="8181759" y="3609683"/>
                </a:lnTo>
                <a:lnTo>
                  <a:pt x="8226018" y="3607511"/>
                </a:lnTo>
                <a:lnTo>
                  <a:pt x="8270202" y="3604247"/>
                </a:lnTo>
                <a:lnTo>
                  <a:pt x="8314309" y="3599904"/>
                </a:lnTo>
                <a:lnTo>
                  <a:pt x="8358289" y="3594481"/>
                </a:lnTo>
                <a:lnTo>
                  <a:pt x="8402117" y="3587978"/>
                </a:lnTo>
                <a:lnTo>
                  <a:pt x="8445779" y="3580396"/>
                </a:lnTo>
                <a:lnTo>
                  <a:pt x="8489239" y="3571760"/>
                </a:lnTo>
                <a:lnTo>
                  <a:pt x="8532470" y="3562045"/>
                </a:lnTo>
                <a:lnTo>
                  <a:pt x="8575459" y="3551275"/>
                </a:lnTo>
                <a:lnTo>
                  <a:pt x="8618156" y="3539464"/>
                </a:lnTo>
                <a:lnTo>
                  <a:pt x="8660562" y="3526599"/>
                </a:lnTo>
                <a:lnTo>
                  <a:pt x="8702637" y="3512705"/>
                </a:lnTo>
                <a:lnTo>
                  <a:pt x="8744356" y="3497770"/>
                </a:lnTo>
                <a:lnTo>
                  <a:pt x="8785695" y="3481832"/>
                </a:lnTo>
                <a:lnTo>
                  <a:pt x="8826640" y="3464864"/>
                </a:lnTo>
                <a:lnTo>
                  <a:pt x="8867153" y="3446907"/>
                </a:lnTo>
                <a:lnTo>
                  <a:pt x="8907208" y="3427971"/>
                </a:lnTo>
                <a:lnTo>
                  <a:pt x="8946782" y="3408045"/>
                </a:lnTo>
                <a:lnTo>
                  <a:pt x="8985872" y="3387153"/>
                </a:lnTo>
                <a:lnTo>
                  <a:pt x="9024417" y="3365309"/>
                </a:lnTo>
                <a:lnTo>
                  <a:pt x="9062428" y="3342538"/>
                </a:lnTo>
                <a:lnTo>
                  <a:pt x="9099867" y="3318827"/>
                </a:lnTo>
                <a:lnTo>
                  <a:pt x="9136710" y="3294202"/>
                </a:lnTo>
                <a:lnTo>
                  <a:pt x="9172931" y="3268700"/>
                </a:lnTo>
                <a:lnTo>
                  <a:pt x="9208529" y="3242297"/>
                </a:lnTo>
                <a:lnTo>
                  <a:pt x="9243454" y="3215043"/>
                </a:lnTo>
                <a:lnTo>
                  <a:pt x="9277718" y="3186925"/>
                </a:lnTo>
                <a:lnTo>
                  <a:pt x="9311259" y="3157982"/>
                </a:lnTo>
                <a:lnTo>
                  <a:pt x="9344101" y="3128226"/>
                </a:lnTo>
                <a:lnTo>
                  <a:pt x="9376194" y="3097669"/>
                </a:lnTo>
                <a:lnTo>
                  <a:pt x="9407525" y="3066338"/>
                </a:lnTo>
                <a:lnTo>
                  <a:pt x="9438081" y="3034246"/>
                </a:lnTo>
                <a:lnTo>
                  <a:pt x="9467837" y="3001416"/>
                </a:lnTo>
                <a:lnTo>
                  <a:pt x="9496781" y="2967863"/>
                </a:lnTo>
                <a:lnTo>
                  <a:pt x="9524886" y="2933611"/>
                </a:lnTo>
                <a:lnTo>
                  <a:pt x="9552153" y="2898673"/>
                </a:lnTo>
                <a:lnTo>
                  <a:pt x="9578543" y="2863075"/>
                </a:lnTo>
                <a:lnTo>
                  <a:pt x="9604057" y="2826855"/>
                </a:lnTo>
                <a:lnTo>
                  <a:pt x="9628683" y="2790012"/>
                </a:lnTo>
                <a:lnTo>
                  <a:pt x="9652381" y="2752572"/>
                </a:lnTo>
                <a:lnTo>
                  <a:pt x="9675165" y="2714561"/>
                </a:lnTo>
                <a:lnTo>
                  <a:pt x="9697009" y="2676017"/>
                </a:lnTo>
                <a:lnTo>
                  <a:pt x="9717900" y="2636926"/>
                </a:lnTo>
                <a:lnTo>
                  <a:pt x="9737814" y="2597353"/>
                </a:lnTo>
                <a:lnTo>
                  <a:pt x="9756762" y="2557297"/>
                </a:lnTo>
                <a:lnTo>
                  <a:pt x="9774720" y="2516784"/>
                </a:lnTo>
                <a:lnTo>
                  <a:pt x="9791675" y="2475852"/>
                </a:lnTo>
                <a:lnTo>
                  <a:pt x="9807626" y="2434501"/>
                </a:lnTo>
                <a:lnTo>
                  <a:pt x="9822561" y="2392781"/>
                </a:lnTo>
                <a:lnTo>
                  <a:pt x="9836455" y="2350706"/>
                </a:lnTo>
                <a:lnTo>
                  <a:pt x="9849320" y="2308301"/>
                </a:lnTo>
                <a:lnTo>
                  <a:pt x="9861131" y="2265603"/>
                </a:lnTo>
                <a:lnTo>
                  <a:pt x="9871900" y="2222614"/>
                </a:lnTo>
                <a:lnTo>
                  <a:pt x="9881616" y="2179383"/>
                </a:lnTo>
                <a:lnTo>
                  <a:pt x="9890252" y="2135924"/>
                </a:lnTo>
                <a:lnTo>
                  <a:pt x="9897834" y="2092261"/>
                </a:lnTo>
                <a:lnTo>
                  <a:pt x="9904336" y="2048433"/>
                </a:lnTo>
                <a:lnTo>
                  <a:pt x="9909759" y="2004453"/>
                </a:lnTo>
                <a:lnTo>
                  <a:pt x="9914103" y="1960359"/>
                </a:lnTo>
                <a:lnTo>
                  <a:pt x="9917366" y="1916163"/>
                </a:lnTo>
                <a:lnTo>
                  <a:pt x="9919538" y="1871903"/>
                </a:lnTo>
                <a:lnTo>
                  <a:pt x="9920618" y="1827606"/>
                </a:lnTo>
                <a:lnTo>
                  <a:pt x="9920757" y="1805457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66787"/>
            <a:ext cx="1762125" cy="2526672"/>
          </a:xfrm>
          <a:custGeom>
            <a:avLst/>
            <a:gdLst/>
            <a:ahLst/>
            <a:cxnLst/>
            <a:rect l="l" t="t" r="r" b="b"/>
            <a:pathLst>
              <a:path w="1762125" h="2514600">
                <a:moveTo>
                  <a:pt x="881062" y="2137409"/>
                </a:moveTo>
                <a:lnTo>
                  <a:pt x="763063" y="2000875"/>
                </a:lnTo>
                <a:lnTo>
                  <a:pt x="503464" y="1658064"/>
                </a:lnTo>
                <a:lnTo>
                  <a:pt x="243865" y="1209168"/>
                </a:lnTo>
                <a:lnTo>
                  <a:pt x="125866" y="754379"/>
                </a:lnTo>
                <a:lnTo>
                  <a:pt x="127351" y="706654"/>
                </a:lnTo>
                <a:lnTo>
                  <a:pt x="131747" y="659720"/>
                </a:lnTo>
                <a:lnTo>
                  <a:pt x="138966" y="613665"/>
                </a:lnTo>
                <a:lnTo>
                  <a:pt x="148920" y="568578"/>
                </a:lnTo>
                <a:lnTo>
                  <a:pt x="161521" y="524546"/>
                </a:lnTo>
                <a:lnTo>
                  <a:pt x="176679" y="481659"/>
                </a:lnTo>
                <a:lnTo>
                  <a:pt x="194307" y="440004"/>
                </a:lnTo>
                <a:lnTo>
                  <a:pt x="214317" y="399670"/>
                </a:lnTo>
                <a:lnTo>
                  <a:pt x="236619" y="360744"/>
                </a:lnTo>
                <a:lnTo>
                  <a:pt x="261127" y="323315"/>
                </a:lnTo>
                <a:lnTo>
                  <a:pt x="287751" y="287471"/>
                </a:lnTo>
                <a:lnTo>
                  <a:pt x="316404" y="253301"/>
                </a:lnTo>
                <a:lnTo>
                  <a:pt x="346997" y="220891"/>
                </a:lnTo>
                <a:lnTo>
                  <a:pt x="379441" y="190332"/>
                </a:lnTo>
                <a:lnTo>
                  <a:pt x="413648" y="161710"/>
                </a:lnTo>
                <a:lnTo>
                  <a:pt x="449531" y="135115"/>
                </a:lnTo>
                <a:lnTo>
                  <a:pt x="487000" y="110634"/>
                </a:lnTo>
                <a:lnTo>
                  <a:pt x="525968" y="88355"/>
                </a:lnTo>
                <a:lnTo>
                  <a:pt x="566347" y="68367"/>
                </a:lnTo>
                <a:lnTo>
                  <a:pt x="608047" y="50758"/>
                </a:lnTo>
                <a:lnTo>
                  <a:pt x="650980" y="35616"/>
                </a:lnTo>
                <a:lnTo>
                  <a:pt x="695059" y="23029"/>
                </a:lnTo>
                <a:lnTo>
                  <a:pt x="740195" y="13086"/>
                </a:lnTo>
                <a:lnTo>
                  <a:pt x="786300" y="5875"/>
                </a:lnTo>
                <a:lnTo>
                  <a:pt x="833285" y="1483"/>
                </a:lnTo>
                <a:lnTo>
                  <a:pt x="881062" y="0"/>
                </a:lnTo>
                <a:lnTo>
                  <a:pt x="928839" y="1483"/>
                </a:lnTo>
                <a:lnTo>
                  <a:pt x="975824" y="5875"/>
                </a:lnTo>
                <a:lnTo>
                  <a:pt x="1021929" y="13086"/>
                </a:lnTo>
                <a:lnTo>
                  <a:pt x="1067065" y="23029"/>
                </a:lnTo>
                <a:lnTo>
                  <a:pt x="1111144" y="35616"/>
                </a:lnTo>
                <a:lnTo>
                  <a:pt x="1154077" y="50758"/>
                </a:lnTo>
                <a:lnTo>
                  <a:pt x="1195777" y="68367"/>
                </a:lnTo>
                <a:lnTo>
                  <a:pt x="1236156" y="88355"/>
                </a:lnTo>
                <a:lnTo>
                  <a:pt x="1275124" y="110634"/>
                </a:lnTo>
                <a:lnTo>
                  <a:pt x="1312593" y="135115"/>
                </a:lnTo>
                <a:lnTo>
                  <a:pt x="1348476" y="161710"/>
                </a:lnTo>
                <a:lnTo>
                  <a:pt x="1382683" y="190332"/>
                </a:lnTo>
                <a:lnTo>
                  <a:pt x="1415127" y="220891"/>
                </a:lnTo>
                <a:lnTo>
                  <a:pt x="1445720" y="253301"/>
                </a:lnTo>
                <a:lnTo>
                  <a:pt x="1474373" y="287471"/>
                </a:lnTo>
                <a:lnTo>
                  <a:pt x="1500997" y="323315"/>
                </a:lnTo>
                <a:lnTo>
                  <a:pt x="1525504" y="360744"/>
                </a:lnTo>
                <a:lnTo>
                  <a:pt x="1547807" y="399670"/>
                </a:lnTo>
                <a:lnTo>
                  <a:pt x="1567817" y="440004"/>
                </a:lnTo>
                <a:lnTo>
                  <a:pt x="1585445" y="481659"/>
                </a:lnTo>
                <a:lnTo>
                  <a:pt x="1592959" y="502919"/>
                </a:lnTo>
                <a:lnTo>
                  <a:pt x="881062" y="502919"/>
                </a:lnTo>
                <a:lnTo>
                  <a:pt x="835799" y="506969"/>
                </a:lnTo>
                <a:lnTo>
                  <a:pt x="793203" y="518645"/>
                </a:lnTo>
                <a:lnTo>
                  <a:pt x="753984" y="537239"/>
                </a:lnTo>
                <a:lnTo>
                  <a:pt x="718852" y="562042"/>
                </a:lnTo>
                <a:lnTo>
                  <a:pt x="688516" y="592345"/>
                </a:lnTo>
                <a:lnTo>
                  <a:pt x="663687" y="627439"/>
                </a:lnTo>
                <a:lnTo>
                  <a:pt x="645073" y="666615"/>
                </a:lnTo>
                <a:lnTo>
                  <a:pt x="633384" y="709165"/>
                </a:lnTo>
                <a:lnTo>
                  <a:pt x="629330" y="754379"/>
                </a:lnTo>
                <a:lnTo>
                  <a:pt x="633384" y="799594"/>
                </a:lnTo>
                <a:lnTo>
                  <a:pt x="645073" y="842144"/>
                </a:lnTo>
                <a:lnTo>
                  <a:pt x="663687" y="881320"/>
                </a:lnTo>
                <a:lnTo>
                  <a:pt x="688516" y="916414"/>
                </a:lnTo>
                <a:lnTo>
                  <a:pt x="718852" y="946717"/>
                </a:lnTo>
                <a:lnTo>
                  <a:pt x="753984" y="971520"/>
                </a:lnTo>
                <a:lnTo>
                  <a:pt x="793203" y="990114"/>
                </a:lnTo>
                <a:lnTo>
                  <a:pt x="835799" y="1001790"/>
                </a:lnTo>
                <a:lnTo>
                  <a:pt x="881062" y="1005839"/>
                </a:lnTo>
                <a:lnTo>
                  <a:pt x="1571015" y="1005839"/>
                </a:lnTo>
                <a:lnTo>
                  <a:pt x="1518259" y="1209168"/>
                </a:lnTo>
                <a:lnTo>
                  <a:pt x="1258660" y="1658064"/>
                </a:lnTo>
                <a:lnTo>
                  <a:pt x="999061" y="2000875"/>
                </a:lnTo>
                <a:lnTo>
                  <a:pt x="881062" y="2137409"/>
                </a:lnTo>
                <a:close/>
              </a:path>
              <a:path w="1762125" h="2514600">
                <a:moveTo>
                  <a:pt x="1571015" y="1005839"/>
                </a:moveTo>
                <a:lnTo>
                  <a:pt x="881062" y="1005839"/>
                </a:lnTo>
                <a:lnTo>
                  <a:pt x="926325" y="1001790"/>
                </a:lnTo>
                <a:lnTo>
                  <a:pt x="968921" y="990114"/>
                </a:lnTo>
                <a:lnTo>
                  <a:pt x="1008140" y="971520"/>
                </a:lnTo>
                <a:lnTo>
                  <a:pt x="1043272" y="946717"/>
                </a:lnTo>
                <a:lnTo>
                  <a:pt x="1073608" y="916414"/>
                </a:lnTo>
                <a:lnTo>
                  <a:pt x="1098437" y="881320"/>
                </a:lnTo>
                <a:lnTo>
                  <a:pt x="1117051" y="842144"/>
                </a:lnTo>
                <a:lnTo>
                  <a:pt x="1128740" y="799594"/>
                </a:lnTo>
                <a:lnTo>
                  <a:pt x="1132794" y="754379"/>
                </a:lnTo>
                <a:lnTo>
                  <a:pt x="1128740" y="709165"/>
                </a:lnTo>
                <a:lnTo>
                  <a:pt x="1117051" y="666615"/>
                </a:lnTo>
                <a:lnTo>
                  <a:pt x="1098437" y="627439"/>
                </a:lnTo>
                <a:lnTo>
                  <a:pt x="1073608" y="592345"/>
                </a:lnTo>
                <a:lnTo>
                  <a:pt x="1043272" y="562042"/>
                </a:lnTo>
                <a:lnTo>
                  <a:pt x="1008140" y="537239"/>
                </a:lnTo>
                <a:lnTo>
                  <a:pt x="968921" y="518645"/>
                </a:lnTo>
                <a:lnTo>
                  <a:pt x="926325" y="506969"/>
                </a:lnTo>
                <a:lnTo>
                  <a:pt x="881062" y="502919"/>
                </a:lnTo>
                <a:lnTo>
                  <a:pt x="1592959" y="502919"/>
                </a:lnTo>
                <a:lnTo>
                  <a:pt x="1613204" y="568578"/>
                </a:lnTo>
                <a:lnTo>
                  <a:pt x="1623158" y="613665"/>
                </a:lnTo>
                <a:lnTo>
                  <a:pt x="1630377" y="659720"/>
                </a:lnTo>
                <a:lnTo>
                  <a:pt x="1634773" y="706654"/>
                </a:lnTo>
                <a:lnTo>
                  <a:pt x="1636258" y="754379"/>
                </a:lnTo>
                <a:lnTo>
                  <a:pt x="1571015" y="1005839"/>
                </a:lnTo>
                <a:close/>
              </a:path>
              <a:path w="1762125" h="2514600">
                <a:moveTo>
                  <a:pt x="1762124" y="2514599"/>
                </a:moveTo>
                <a:lnTo>
                  <a:pt x="0" y="2514599"/>
                </a:lnTo>
                <a:lnTo>
                  <a:pt x="0" y="2263139"/>
                </a:lnTo>
                <a:lnTo>
                  <a:pt x="1762124" y="2263139"/>
                </a:lnTo>
                <a:lnTo>
                  <a:pt x="1762124" y="2514599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12438" y="3212987"/>
            <a:ext cx="3610906" cy="362824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952057" y="3972169"/>
            <a:ext cx="2258695" cy="2274643"/>
          </a:xfrm>
          <a:custGeom>
            <a:avLst/>
            <a:gdLst/>
            <a:ahLst/>
            <a:cxnLst/>
            <a:rect l="l" t="t" r="r" b="b"/>
            <a:pathLst>
              <a:path w="2258695" h="2263775">
                <a:moveTo>
                  <a:pt x="807148" y="1831022"/>
                </a:moveTo>
                <a:lnTo>
                  <a:pt x="430898" y="1454353"/>
                </a:lnTo>
                <a:lnTo>
                  <a:pt x="342938" y="1542338"/>
                </a:lnTo>
                <a:lnTo>
                  <a:pt x="339102" y="1546174"/>
                </a:lnTo>
                <a:lnTo>
                  <a:pt x="335876" y="1550606"/>
                </a:lnTo>
                <a:lnTo>
                  <a:pt x="5422" y="2185276"/>
                </a:lnTo>
                <a:lnTo>
                  <a:pt x="76" y="2201392"/>
                </a:lnTo>
                <a:lnTo>
                  <a:pt x="0" y="2217978"/>
                </a:lnTo>
                <a:lnTo>
                  <a:pt x="5029" y="2233790"/>
                </a:lnTo>
                <a:lnTo>
                  <a:pt x="42329" y="2262187"/>
                </a:lnTo>
                <a:lnTo>
                  <a:pt x="52590" y="2263203"/>
                </a:lnTo>
                <a:lnTo>
                  <a:pt x="58864" y="2262848"/>
                </a:lnTo>
                <a:lnTo>
                  <a:pt x="710933" y="1926259"/>
                </a:lnTo>
                <a:lnTo>
                  <a:pt x="715276" y="1922932"/>
                </a:lnTo>
                <a:lnTo>
                  <a:pt x="807148" y="1831022"/>
                </a:lnTo>
                <a:close/>
              </a:path>
              <a:path w="2258695" h="2263775">
                <a:moveTo>
                  <a:pt x="2258491" y="219925"/>
                </a:moveTo>
                <a:lnTo>
                  <a:pt x="2253805" y="176593"/>
                </a:lnTo>
                <a:lnTo>
                  <a:pt x="2241816" y="135636"/>
                </a:lnTo>
                <a:lnTo>
                  <a:pt x="2222322" y="97942"/>
                </a:lnTo>
                <a:lnTo>
                  <a:pt x="2195106" y="64376"/>
                </a:lnTo>
                <a:lnTo>
                  <a:pt x="2162302" y="37731"/>
                </a:lnTo>
                <a:lnTo>
                  <a:pt x="2124849" y="18186"/>
                </a:lnTo>
                <a:lnTo>
                  <a:pt x="2083739" y="5638"/>
                </a:lnTo>
                <a:lnTo>
                  <a:pt x="2039988" y="0"/>
                </a:lnTo>
                <a:lnTo>
                  <a:pt x="1994585" y="1155"/>
                </a:lnTo>
                <a:lnTo>
                  <a:pt x="1948535" y="8991"/>
                </a:lnTo>
                <a:lnTo>
                  <a:pt x="1902853" y="23431"/>
                </a:lnTo>
                <a:lnTo>
                  <a:pt x="1858530" y="44335"/>
                </a:lnTo>
                <a:lnTo>
                  <a:pt x="1816569" y="71640"/>
                </a:lnTo>
                <a:lnTo>
                  <a:pt x="1777974" y="105206"/>
                </a:lnTo>
                <a:lnTo>
                  <a:pt x="1634845" y="248450"/>
                </a:lnTo>
                <a:lnTo>
                  <a:pt x="1521942" y="135394"/>
                </a:lnTo>
                <a:lnTo>
                  <a:pt x="1513865" y="128752"/>
                </a:lnTo>
                <a:lnTo>
                  <a:pt x="1504734" y="123850"/>
                </a:lnTo>
                <a:lnTo>
                  <a:pt x="1494828" y="120827"/>
                </a:lnTo>
                <a:lnTo>
                  <a:pt x="1484388" y="119786"/>
                </a:lnTo>
                <a:lnTo>
                  <a:pt x="1473949" y="120815"/>
                </a:lnTo>
                <a:lnTo>
                  <a:pt x="807059" y="776033"/>
                </a:lnTo>
                <a:lnTo>
                  <a:pt x="791476" y="813714"/>
                </a:lnTo>
                <a:lnTo>
                  <a:pt x="795375" y="833767"/>
                </a:lnTo>
                <a:lnTo>
                  <a:pt x="824674" y="863142"/>
                </a:lnTo>
                <a:lnTo>
                  <a:pt x="844702" y="867079"/>
                </a:lnTo>
                <a:lnTo>
                  <a:pt x="854862" y="866101"/>
                </a:lnTo>
                <a:lnTo>
                  <a:pt x="864717" y="863142"/>
                </a:lnTo>
                <a:lnTo>
                  <a:pt x="873950" y="858240"/>
                </a:lnTo>
                <a:lnTo>
                  <a:pt x="882243" y="851395"/>
                </a:lnTo>
                <a:lnTo>
                  <a:pt x="1484223" y="248526"/>
                </a:lnTo>
                <a:lnTo>
                  <a:pt x="1559572" y="323989"/>
                </a:lnTo>
                <a:lnTo>
                  <a:pt x="505904" y="1379067"/>
                </a:lnTo>
                <a:lnTo>
                  <a:pt x="882167" y="1755736"/>
                </a:lnTo>
                <a:lnTo>
                  <a:pt x="1935924" y="700836"/>
                </a:lnTo>
                <a:lnTo>
                  <a:pt x="1951977" y="712533"/>
                </a:lnTo>
                <a:lnTo>
                  <a:pt x="1968627" y="716432"/>
                </a:lnTo>
                <a:lnTo>
                  <a:pt x="1985289" y="712533"/>
                </a:lnTo>
                <a:lnTo>
                  <a:pt x="2001393" y="700836"/>
                </a:lnTo>
                <a:lnTo>
                  <a:pt x="2008657" y="683221"/>
                </a:lnTo>
                <a:lnTo>
                  <a:pt x="2004275" y="663194"/>
                </a:lnTo>
                <a:lnTo>
                  <a:pt x="1995995" y="643166"/>
                </a:lnTo>
                <a:lnTo>
                  <a:pt x="1991525" y="625551"/>
                </a:lnTo>
                <a:lnTo>
                  <a:pt x="2144357" y="482053"/>
                </a:lnTo>
                <a:lnTo>
                  <a:pt x="2179307" y="442429"/>
                </a:lnTo>
                <a:lnTo>
                  <a:pt x="2208149" y="400024"/>
                </a:lnTo>
                <a:lnTo>
                  <a:pt x="2230691" y="355714"/>
                </a:lnTo>
                <a:lnTo>
                  <a:pt x="2246731" y="310349"/>
                </a:lnTo>
                <a:lnTo>
                  <a:pt x="2256066" y="264807"/>
                </a:lnTo>
                <a:lnTo>
                  <a:pt x="2258491" y="219925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40071" y="953637"/>
            <a:ext cx="975931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chemeClr val="bg1"/>
                </a:solidFill>
              </a:rPr>
              <a:t>METODE</a:t>
            </a:r>
            <a:r>
              <a:rPr sz="7200" spc="65" dirty="0">
                <a:solidFill>
                  <a:schemeClr val="bg1"/>
                </a:solidFill>
              </a:rPr>
              <a:t> </a:t>
            </a:r>
            <a:r>
              <a:rPr sz="7200" spc="50" dirty="0">
                <a:solidFill>
                  <a:schemeClr val="bg1"/>
                </a:solidFill>
              </a:rPr>
              <a:t>PENELITIAN</a:t>
            </a:r>
            <a:endParaRPr sz="7200" dirty="0">
              <a:solidFill>
                <a:schemeClr val="bg1"/>
              </a:solidFill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60391" y="2780005"/>
            <a:ext cx="6531609" cy="5905500"/>
            <a:chOff x="5868555" y="3450076"/>
            <a:chExt cx="6531609" cy="5905500"/>
          </a:xfrm>
        </p:grpSpPr>
        <p:sp>
          <p:nvSpPr>
            <p:cNvPr id="12" name="object 12"/>
            <p:cNvSpPr/>
            <p:nvPr/>
          </p:nvSpPr>
          <p:spPr>
            <a:xfrm>
              <a:off x="5916180" y="3450076"/>
              <a:ext cx="0" cy="5905500"/>
            </a:xfrm>
            <a:custGeom>
              <a:avLst/>
              <a:gdLst/>
              <a:ahLst/>
              <a:cxnLst/>
              <a:rect l="l" t="t" r="r" b="b"/>
              <a:pathLst>
                <a:path h="5905500">
                  <a:moveTo>
                    <a:pt x="0" y="0"/>
                  </a:moveTo>
                  <a:lnTo>
                    <a:pt x="0" y="5905486"/>
                  </a:lnTo>
                </a:path>
              </a:pathLst>
            </a:custGeom>
            <a:ln w="95325">
              <a:solidFill>
                <a:srgbClr val="8070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352482" y="3450076"/>
              <a:ext cx="0" cy="5905500"/>
            </a:xfrm>
            <a:custGeom>
              <a:avLst/>
              <a:gdLst/>
              <a:ahLst/>
              <a:cxnLst/>
              <a:rect l="l" t="t" r="r" b="b"/>
              <a:pathLst>
                <a:path h="5905500">
                  <a:moveTo>
                    <a:pt x="0" y="0"/>
                  </a:moveTo>
                  <a:lnTo>
                    <a:pt x="0" y="5905486"/>
                  </a:lnTo>
                </a:path>
              </a:pathLst>
            </a:custGeom>
            <a:ln w="95325">
              <a:solidFill>
                <a:srgbClr val="8070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2676" y="7142283"/>
            <a:ext cx="3121660" cy="151130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z="4200" b="1" spc="415" dirty="0">
                <a:solidFill>
                  <a:schemeClr val="bg1"/>
                </a:solidFill>
                <a:latin typeface="Arial"/>
                <a:cs typeface="Arial"/>
              </a:rPr>
              <a:t>Lokasi</a:t>
            </a:r>
            <a:endParaRPr sz="42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sz="4200" b="1" spc="450" dirty="0">
                <a:solidFill>
                  <a:schemeClr val="bg1"/>
                </a:solidFill>
                <a:latin typeface="Arial"/>
                <a:cs typeface="Arial"/>
              </a:rPr>
              <a:t>Penelitian</a:t>
            </a:r>
            <a:endParaRPr sz="4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47205" y="7624727"/>
            <a:ext cx="40493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8440" algn="l"/>
                <a:tab pos="2149475" algn="l"/>
              </a:tabLst>
            </a:pPr>
            <a:r>
              <a:rPr sz="4200" b="1" spc="500" dirty="0">
                <a:solidFill>
                  <a:schemeClr val="bg1"/>
                </a:solidFill>
                <a:latin typeface="Arial"/>
                <a:cs typeface="Arial"/>
              </a:rPr>
              <a:t>Ala</a:t>
            </a:r>
            <a:r>
              <a:rPr sz="4200" b="1" dirty="0">
                <a:solidFill>
                  <a:schemeClr val="bg1"/>
                </a:solidFill>
                <a:latin typeface="Arial"/>
                <a:cs typeface="Arial"/>
              </a:rPr>
              <a:t>t	&amp;	</a:t>
            </a:r>
            <a:r>
              <a:rPr sz="4200" b="1" spc="500" dirty="0">
                <a:solidFill>
                  <a:schemeClr val="bg1"/>
                </a:solidFill>
                <a:latin typeface="Arial"/>
                <a:cs typeface="Arial"/>
              </a:rPr>
              <a:t>Baha</a:t>
            </a:r>
            <a:r>
              <a:rPr sz="42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sz="4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25400" y="7142283"/>
            <a:ext cx="4289504" cy="145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4025" algn="ctr">
              <a:lnSpc>
                <a:spcPct val="116100"/>
              </a:lnSpc>
              <a:spcBef>
                <a:spcPts val="95"/>
              </a:spcBef>
            </a:pPr>
            <a:r>
              <a:rPr lang="en-US" sz="4200" b="1" spc="415" dirty="0" err="1" smtClean="0">
                <a:solidFill>
                  <a:schemeClr val="bg1"/>
                </a:solidFill>
                <a:latin typeface="Arial"/>
                <a:cs typeface="Arial"/>
              </a:rPr>
              <a:t>Tahap</a:t>
            </a:r>
            <a:endParaRPr lang="en-US" sz="4200" b="1" spc="4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080" indent="454025" algn="ctr">
              <a:lnSpc>
                <a:spcPct val="116100"/>
              </a:lnSpc>
              <a:spcBef>
                <a:spcPts val="95"/>
              </a:spcBef>
            </a:pPr>
            <a:r>
              <a:rPr lang="en-US" sz="4200" b="1" spc="415" dirty="0" err="1" smtClean="0">
                <a:solidFill>
                  <a:schemeClr val="bg1"/>
                </a:solidFill>
                <a:latin typeface="Arial"/>
                <a:cs typeface="Arial"/>
              </a:rPr>
              <a:t>Pelaksanaan</a:t>
            </a:r>
            <a:endParaRPr sz="4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8"/>
          <p:cNvSpPr/>
          <p:nvPr/>
        </p:nvSpPr>
        <p:spPr>
          <a:xfrm>
            <a:off x="361204" y="3716227"/>
            <a:ext cx="1511935" cy="1511935"/>
          </a:xfrm>
          <a:custGeom>
            <a:avLst/>
            <a:gdLst/>
            <a:ahLst/>
            <a:cxnLst/>
            <a:rect l="l" t="t" r="r" b="b"/>
            <a:pathLst>
              <a:path w="1511935" h="1511935">
                <a:moveTo>
                  <a:pt x="755738" y="1511476"/>
                </a:moveTo>
                <a:lnTo>
                  <a:pt x="700148" y="1509429"/>
                </a:lnTo>
                <a:lnTo>
                  <a:pt x="644848" y="1503297"/>
                </a:lnTo>
                <a:lnTo>
                  <a:pt x="590149" y="1493112"/>
                </a:lnTo>
                <a:lnTo>
                  <a:pt x="536359" y="1478934"/>
                </a:lnTo>
                <a:lnTo>
                  <a:pt x="483756" y="1460838"/>
                </a:lnTo>
                <a:lnTo>
                  <a:pt x="432618" y="1438917"/>
                </a:lnTo>
                <a:lnTo>
                  <a:pt x="383231" y="1413293"/>
                </a:lnTo>
                <a:lnTo>
                  <a:pt x="335872" y="1384111"/>
                </a:lnTo>
                <a:lnTo>
                  <a:pt x="290788" y="1351525"/>
                </a:lnTo>
                <a:lnTo>
                  <a:pt x="248215" y="1315703"/>
                </a:lnTo>
                <a:lnTo>
                  <a:pt x="208392" y="1276846"/>
                </a:lnTo>
                <a:lnTo>
                  <a:pt x="171544" y="1235173"/>
                </a:lnTo>
                <a:lnTo>
                  <a:pt x="137861" y="1190903"/>
                </a:lnTo>
                <a:lnTo>
                  <a:pt x="107519" y="1144265"/>
                </a:lnTo>
                <a:lnTo>
                  <a:pt x="80691" y="1095521"/>
                </a:lnTo>
                <a:lnTo>
                  <a:pt x="57527" y="1044946"/>
                </a:lnTo>
                <a:lnTo>
                  <a:pt x="38144" y="992804"/>
                </a:lnTo>
                <a:lnTo>
                  <a:pt x="22647" y="939367"/>
                </a:lnTo>
                <a:lnTo>
                  <a:pt x="11124" y="884935"/>
                </a:lnTo>
                <a:lnTo>
                  <a:pt x="3639" y="829813"/>
                </a:lnTo>
                <a:lnTo>
                  <a:pt x="227" y="774290"/>
                </a:lnTo>
                <a:lnTo>
                  <a:pt x="0" y="755738"/>
                </a:lnTo>
                <a:lnTo>
                  <a:pt x="227" y="737185"/>
                </a:lnTo>
                <a:lnTo>
                  <a:pt x="3639" y="681662"/>
                </a:lnTo>
                <a:lnTo>
                  <a:pt x="11124" y="626541"/>
                </a:lnTo>
                <a:lnTo>
                  <a:pt x="22647" y="572108"/>
                </a:lnTo>
                <a:lnTo>
                  <a:pt x="38144" y="518671"/>
                </a:lnTo>
                <a:lnTo>
                  <a:pt x="57527" y="466529"/>
                </a:lnTo>
                <a:lnTo>
                  <a:pt x="80691" y="415954"/>
                </a:lnTo>
                <a:lnTo>
                  <a:pt x="107519" y="367210"/>
                </a:lnTo>
                <a:lnTo>
                  <a:pt x="137861" y="320573"/>
                </a:lnTo>
                <a:lnTo>
                  <a:pt x="171544" y="276302"/>
                </a:lnTo>
                <a:lnTo>
                  <a:pt x="208392" y="234629"/>
                </a:lnTo>
                <a:lnTo>
                  <a:pt x="248215" y="195772"/>
                </a:lnTo>
                <a:lnTo>
                  <a:pt x="290788" y="159950"/>
                </a:lnTo>
                <a:lnTo>
                  <a:pt x="335872" y="127364"/>
                </a:lnTo>
                <a:lnTo>
                  <a:pt x="383231" y="98182"/>
                </a:lnTo>
                <a:lnTo>
                  <a:pt x="432618" y="72558"/>
                </a:lnTo>
                <a:lnTo>
                  <a:pt x="483756" y="50637"/>
                </a:lnTo>
                <a:lnTo>
                  <a:pt x="536358" y="32541"/>
                </a:lnTo>
                <a:lnTo>
                  <a:pt x="590149" y="18363"/>
                </a:lnTo>
                <a:lnTo>
                  <a:pt x="644848" y="8179"/>
                </a:lnTo>
                <a:lnTo>
                  <a:pt x="700148" y="2046"/>
                </a:lnTo>
                <a:lnTo>
                  <a:pt x="755738" y="0"/>
                </a:lnTo>
                <a:lnTo>
                  <a:pt x="774290" y="227"/>
                </a:lnTo>
                <a:lnTo>
                  <a:pt x="829813" y="3639"/>
                </a:lnTo>
                <a:lnTo>
                  <a:pt x="884935" y="11124"/>
                </a:lnTo>
                <a:lnTo>
                  <a:pt x="939367" y="22647"/>
                </a:lnTo>
                <a:lnTo>
                  <a:pt x="992804" y="38144"/>
                </a:lnTo>
                <a:lnTo>
                  <a:pt x="1044946" y="57527"/>
                </a:lnTo>
                <a:lnTo>
                  <a:pt x="1095521" y="80691"/>
                </a:lnTo>
                <a:lnTo>
                  <a:pt x="1144265" y="107519"/>
                </a:lnTo>
                <a:lnTo>
                  <a:pt x="1190903" y="137861"/>
                </a:lnTo>
                <a:lnTo>
                  <a:pt x="1235173" y="171544"/>
                </a:lnTo>
                <a:lnTo>
                  <a:pt x="1276846" y="208392"/>
                </a:lnTo>
                <a:lnTo>
                  <a:pt x="1315703" y="248215"/>
                </a:lnTo>
                <a:lnTo>
                  <a:pt x="1351525" y="290788"/>
                </a:lnTo>
                <a:lnTo>
                  <a:pt x="1384111" y="335872"/>
                </a:lnTo>
                <a:lnTo>
                  <a:pt x="1413293" y="383231"/>
                </a:lnTo>
                <a:lnTo>
                  <a:pt x="1438917" y="432618"/>
                </a:lnTo>
                <a:lnTo>
                  <a:pt x="1460838" y="483756"/>
                </a:lnTo>
                <a:lnTo>
                  <a:pt x="1478934" y="536358"/>
                </a:lnTo>
                <a:lnTo>
                  <a:pt x="1493112" y="590149"/>
                </a:lnTo>
                <a:lnTo>
                  <a:pt x="1503297" y="644848"/>
                </a:lnTo>
                <a:lnTo>
                  <a:pt x="1509429" y="700148"/>
                </a:lnTo>
                <a:lnTo>
                  <a:pt x="1511476" y="755738"/>
                </a:lnTo>
                <a:lnTo>
                  <a:pt x="1511249" y="774290"/>
                </a:lnTo>
                <a:lnTo>
                  <a:pt x="1507837" y="829813"/>
                </a:lnTo>
                <a:lnTo>
                  <a:pt x="1500351" y="884935"/>
                </a:lnTo>
                <a:lnTo>
                  <a:pt x="1488828" y="939367"/>
                </a:lnTo>
                <a:lnTo>
                  <a:pt x="1473331" y="992804"/>
                </a:lnTo>
                <a:lnTo>
                  <a:pt x="1453949" y="1044946"/>
                </a:lnTo>
                <a:lnTo>
                  <a:pt x="1430784" y="1095521"/>
                </a:lnTo>
                <a:lnTo>
                  <a:pt x="1403956" y="1144265"/>
                </a:lnTo>
                <a:lnTo>
                  <a:pt x="1373615" y="1190903"/>
                </a:lnTo>
                <a:lnTo>
                  <a:pt x="1339931" y="1235173"/>
                </a:lnTo>
                <a:lnTo>
                  <a:pt x="1303083" y="1276846"/>
                </a:lnTo>
                <a:lnTo>
                  <a:pt x="1263261" y="1315703"/>
                </a:lnTo>
                <a:lnTo>
                  <a:pt x="1220688" y="1351525"/>
                </a:lnTo>
                <a:lnTo>
                  <a:pt x="1175603" y="1384111"/>
                </a:lnTo>
                <a:lnTo>
                  <a:pt x="1128245" y="1413293"/>
                </a:lnTo>
                <a:lnTo>
                  <a:pt x="1078858" y="1438917"/>
                </a:lnTo>
                <a:lnTo>
                  <a:pt x="1027719" y="1460838"/>
                </a:lnTo>
                <a:lnTo>
                  <a:pt x="975117" y="1478934"/>
                </a:lnTo>
                <a:lnTo>
                  <a:pt x="921326" y="1493112"/>
                </a:lnTo>
                <a:lnTo>
                  <a:pt x="866628" y="1503297"/>
                </a:lnTo>
                <a:lnTo>
                  <a:pt x="811328" y="1509429"/>
                </a:lnTo>
                <a:lnTo>
                  <a:pt x="755738" y="151147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150012" y="409590"/>
            <a:ext cx="6771127" cy="8768571"/>
            <a:chOff x="11024260" y="488471"/>
            <a:chExt cx="6771127" cy="8768571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" t="3736" r="29493" b="6435"/>
            <a:stretch/>
          </p:blipFill>
          <p:spPr>
            <a:xfrm>
              <a:off x="11031245" y="878982"/>
              <a:ext cx="6185535" cy="83780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24260" y="878982"/>
              <a:ext cx="6192520" cy="8378060"/>
            </a:xfrm>
            <a:custGeom>
              <a:avLst/>
              <a:gdLst/>
              <a:ahLst/>
              <a:cxnLst/>
              <a:rect l="l" t="t" r="r" b="b"/>
              <a:pathLst>
                <a:path w="6192519" h="8228330">
                  <a:moveTo>
                    <a:pt x="6191910" y="0"/>
                  </a:moveTo>
                  <a:lnTo>
                    <a:pt x="0" y="0"/>
                  </a:lnTo>
                  <a:lnTo>
                    <a:pt x="0" y="106578"/>
                  </a:lnTo>
                  <a:lnTo>
                    <a:pt x="0" y="8119973"/>
                  </a:lnTo>
                  <a:lnTo>
                    <a:pt x="0" y="8227809"/>
                  </a:lnTo>
                  <a:lnTo>
                    <a:pt x="6191910" y="8227809"/>
                  </a:lnTo>
                  <a:lnTo>
                    <a:pt x="6191910" y="8120354"/>
                  </a:lnTo>
                  <a:lnTo>
                    <a:pt x="6191910" y="8119973"/>
                  </a:lnTo>
                  <a:lnTo>
                    <a:pt x="6191910" y="107099"/>
                  </a:lnTo>
                  <a:lnTo>
                    <a:pt x="6084595" y="107099"/>
                  </a:lnTo>
                  <a:lnTo>
                    <a:pt x="6084595" y="8119973"/>
                  </a:lnTo>
                  <a:lnTo>
                    <a:pt x="107302" y="8119973"/>
                  </a:lnTo>
                  <a:lnTo>
                    <a:pt x="107302" y="106578"/>
                  </a:lnTo>
                  <a:lnTo>
                    <a:pt x="6191910" y="106578"/>
                  </a:lnTo>
                  <a:lnTo>
                    <a:pt x="6191910" y="0"/>
                  </a:lnTo>
                  <a:close/>
                </a:path>
              </a:pathLst>
            </a:custGeom>
            <a:solidFill>
              <a:srgbClr val="807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9063" y="488471"/>
              <a:ext cx="1076324" cy="10763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062777" y="5999980"/>
            <a:ext cx="8809355" cy="1476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399"/>
              </a:lnSpc>
              <a:tabLst>
                <a:tab pos="1529715" algn="l"/>
                <a:tab pos="1715770" algn="l"/>
                <a:tab pos="3193415" algn="l"/>
                <a:tab pos="3606165" algn="l"/>
                <a:tab pos="4115435" algn="l"/>
                <a:tab pos="4968875" algn="l"/>
                <a:tab pos="5866130" algn="l"/>
                <a:tab pos="6402705" algn="l"/>
                <a:tab pos="7324725" algn="l"/>
                <a:tab pos="7847965" algn="l"/>
                <a:tab pos="8232140" algn="l"/>
              </a:tabLst>
            </a:pPr>
            <a:r>
              <a:rPr lang="en-US" sz="2800" dirty="0" err="1" smtClean="0">
                <a:solidFill>
                  <a:schemeClr val="bg1"/>
                </a:solidFill>
              </a:rPr>
              <a:t>Secara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geografis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Kecamatan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Gerokgak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terletak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pada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posisi</a:t>
            </a:r>
            <a:r>
              <a:rPr lang="en-US" sz="2800" dirty="0" smtClean="0">
                <a:solidFill>
                  <a:schemeClr val="bg1"/>
                </a:solidFill>
              </a:rPr>
              <a:t> 8°07’37,61’’ – 8°11’58,20’’ LS </a:t>
            </a:r>
            <a:r>
              <a:rPr lang="en-US" sz="2800" dirty="0" err="1" smtClean="0">
                <a:solidFill>
                  <a:schemeClr val="bg1"/>
                </a:solidFill>
              </a:rPr>
              <a:t>dan</a:t>
            </a:r>
            <a:r>
              <a:rPr lang="en-US" sz="2800" dirty="0" smtClean="0">
                <a:solidFill>
                  <a:schemeClr val="bg1"/>
                </a:solidFill>
              </a:rPr>
              <a:t> 114°37’04,12’’ – 114°40’27,97’’</a:t>
            </a:r>
            <a:r>
              <a:rPr lang="da-DK" sz="2800" dirty="0" smtClean="0">
                <a:solidFill>
                  <a:schemeClr val="bg1"/>
                </a:solidFill>
              </a:rPr>
              <a:t> BT (BPS Kab. Buleleng, 2018).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60032" y="5884649"/>
            <a:ext cx="1511935" cy="1511935"/>
            <a:chOff x="272961" y="5949576"/>
            <a:chExt cx="1511935" cy="1511935"/>
          </a:xfrm>
          <a:solidFill>
            <a:schemeClr val="accent1">
              <a:lumMod val="75000"/>
            </a:schemeClr>
          </a:solidFill>
        </p:grpSpPr>
        <p:sp>
          <p:nvSpPr>
            <p:cNvPr id="15" name="object 15"/>
            <p:cNvSpPr/>
            <p:nvPr/>
          </p:nvSpPr>
          <p:spPr>
            <a:xfrm>
              <a:off x="272961" y="594957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5" h="1511934">
                  <a:moveTo>
                    <a:pt x="755738" y="1511476"/>
                  </a:moveTo>
                  <a:lnTo>
                    <a:pt x="700148" y="1509429"/>
                  </a:lnTo>
                  <a:lnTo>
                    <a:pt x="644848" y="1503297"/>
                  </a:lnTo>
                  <a:lnTo>
                    <a:pt x="590149" y="1493112"/>
                  </a:lnTo>
                  <a:lnTo>
                    <a:pt x="536359" y="1478934"/>
                  </a:lnTo>
                  <a:lnTo>
                    <a:pt x="483756" y="1460838"/>
                  </a:lnTo>
                  <a:lnTo>
                    <a:pt x="432618" y="1438917"/>
                  </a:lnTo>
                  <a:lnTo>
                    <a:pt x="383231" y="1413293"/>
                  </a:lnTo>
                  <a:lnTo>
                    <a:pt x="335872" y="1384111"/>
                  </a:lnTo>
                  <a:lnTo>
                    <a:pt x="290788" y="1351525"/>
                  </a:lnTo>
                  <a:lnTo>
                    <a:pt x="248215" y="1315703"/>
                  </a:lnTo>
                  <a:lnTo>
                    <a:pt x="208392" y="1276846"/>
                  </a:lnTo>
                  <a:lnTo>
                    <a:pt x="171544" y="1235173"/>
                  </a:lnTo>
                  <a:lnTo>
                    <a:pt x="137861" y="1190903"/>
                  </a:lnTo>
                  <a:lnTo>
                    <a:pt x="107519" y="1144265"/>
                  </a:lnTo>
                  <a:lnTo>
                    <a:pt x="80691" y="1095521"/>
                  </a:lnTo>
                  <a:lnTo>
                    <a:pt x="57527" y="1044946"/>
                  </a:lnTo>
                  <a:lnTo>
                    <a:pt x="38144" y="992804"/>
                  </a:lnTo>
                  <a:lnTo>
                    <a:pt x="22647" y="939367"/>
                  </a:lnTo>
                  <a:lnTo>
                    <a:pt x="11124" y="884935"/>
                  </a:lnTo>
                  <a:lnTo>
                    <a:pt x="3639" y="829813"/>
                  </a:lnTo>
                  <a:lnTo>
                    <a:pt x="227" y="774290"/>
                  </a:lnTo>
                  <a:lnTo>
                    <a:pt x="0" y="755738"/>
                  </a:lnTo>
                  <a:lnTo>
                    <a:pt x="227" y="737185"/>
                  </a:lnTo>
                  <a:lnTo>
                    <a:pt x="3639" y="681662"/>
                  </a:lnTo>
                  <a:lnTo>
                    <a:pt x="11124" y="626541"/>
                  </a:lnTo>
                  <a:lnTo>
                    <a:pt x="22647" y="572108"/>
                  </a:lnTo>
                  <a:lnTo>
                    <a:pt x="38144" y="518671"/>
                  </a:lnTo>
                  <a:lnTo>
                    <a:pt x="57527" y="466529"/>
                  </a:lnTo>
                  <a:lnTo>
                    <a:pt x="80691" y="415954"/>
                  </a:lnTo>
                  <a:lnTo>
                    <a:pt x="107519" y="367210"/>
                  </a:lnTo>
                  <a:lnTo>
                    <a:pt x="137861" y="320573"/>
                  </a:lnTo>
                  <a:lnTo>
                    <a:pt x="171544" y="276302"/>
                  </a:lnTo>
                  <a:lnTo>
                    <a:pt x="208392" y="234629"/>
                  </a:lnTo>
                  <a:lnTo>
                    <a:pt x="248215" y="195772"/>
                  </a:lnTo>
                  <a:lnTo>
                    <a:pt x="290788" y="159950"/>
                  </a:lnTo>
                  <a:lnTo>
                    <a:pt x="335872" y="127364"/>
                  </a:lnTo>
                  <a:lnTo>
                    <a:pt x="383231" y="98182"/>
                  </a:lnTo>
                  <a:lnTo>
                    <a:pt x="432618" y="72558"/>
                  </a:lnTo>
                  <a:lnTo>
                    <a:pt x="483756" y="50637"/>
                  </a:lnTo>
                  <a:lnTo>
                    <a:pt x="536358" y="32541"/>
                  </a:lnTo>
                  <a:lnTo>
                    <a:pt x="590149" y="18363"/>
                  </a:lnTo>
                  <a:lnTo>
                    <a:pt x="644848" y="8179"/>
                  </a:lnTo>
                  <a:lnTo>
                    <a:pt x="700148" y="2046"/>
                  </a:lnTo>
                  <a:lnTo>
                    <a:pt x="755738" y="0"/>
                  </a:lnTo>
                  <a:lnTo>
                    <a:pt x="774290" y="227"/>
                  </a:lnTo>
                  <a:lnTo>
                    <a:pt x="829813" y="3639"/>
                  </a:lnTo>
                  <a:lnTo>
                    <a:pt x="884935" y="11124"/>
                  </a:lnTo>
                  <a:lnTo>
                    <a:pt x="939367" y="22647"/>
                  </a:lnTo>
                  <a:lnTo>
                    <a:pt x="992804" y="38144"/>
                  </a:lnTo>
                  <a:lnTo>
                    <a:pt x="1044946" y="57527"/>
                  </a:lnTo>
                  <a:lnTo>
                    <a:pt x="1095521" y="80691"/>
                  </a:lnTo>
                  <a:lnTo>
                    <a:pt x="1144265" y="107519"/>
                  </a:lnTo>
                  <a:lnTo>
                    <a:pt x="1190903" y="137861"/>
                  </a:lnTo>
                  <a:lnTo>
                    <a:pt x="1235173" y="171544"/>
                  </a:lnTo>
                  <a:lnTo>
                    <a:pt x="1276846" y="208392"/>
                  </a:lnTo>
                  <a:lnTo>
                    <a:pt x="1315703" y="248215"/>
                  </a:lnTo>
                  <a:lnTo>
                    <a:pt x="1351525" y="290788"/>
                  </a:lnTo>
                  <a:lnTo>
                    <a:pt x="1384111" y="335872"/>
                  </a:lnTo>
                  <a:lnTo>
                    <a:pt x="1413293" y="383231"/>
                  </a:lnTo>
                  <a:lnTo>
                    <a:pt x="1438917" y="432618"/>
                  </a:lnTo>
                  <a:lnTo>
                    <a:pt x="1460838" y="483756"/>
                  </a:lnTo>
                  <a:lnTo>
                    <a:pt x="1478934" y="536358"/>
                  </a:lnTo>
                  <a:lnTo>
                    <a:pt x="1493112" y="590149"/>
                  </a:lnTo>
                  <a:lnTo>
                    <a:pt x="1503297" y="644848"/>
                  </a:lnTo>
                  <a:lnTo>
                    <a:pt x="1509429" y="700148"/>
                  </a:lnTo>
                  <a:lnTo>
                    <a:pt x="1511476" y="755738"/>
                  </a:lnTo>
                  <a:lnTo>
                    <a:pt x="1511249" y="774290"/>
                  </a:lnTo>
                  <a:lnTo>
                    <a:pt x="1507837" y="829813"/>
                  </a:lnTo>
                  <a:lnTo>
                    <a:pt x="1500351" y="884935"/>
                  </a:lnTo>
                  <a:lnTo>
                    <a:pt x="1488828" y="939367"/>
                  </a:lnTo>
                  <a:lnTo>
                    <a:pt x="1473331" y="992804"/>
                  </a:lnTo>
                  <a:lnTo>
                    <a:pt x="1453949" y="1044946"/>
                  </a:lnTo>
                  <a:lnTo>
                    <a:pt x="1430784" y="1095521"/>
                  </a:lnTo>
                  <a:lnTo>
                    <a:pt x="1403956" y="1144265"/>
                  </a:lnTo>
                  <a:lnTo>
                    <a:pt x="1373615" y="1190903"/>
                  </a:lnTo>
                  <a:lnTo>
                    <a:pt x="1339931" y="1235173"/>
                  </a:lnTo>
                  <a:lnTo>
                    <a:pt x="1303083" y="1276846"/>
                  </a:lnTo>
                  <a:lnTo>
                    <a:pt x="1263261" y="1315703"/>
                  </a:lnTo>
                  <a:lnTo>
                    <a:pt x="1220688" y="1351525"/>
                  </a:lnTo>
                  <a:lnTo>
                    <a:pt x="1175603" y="1384111"/>
                  </a:lnTo>
                  <a:lnTo>
                    <a:pt x="1128245" y="1413293"/>
                  </a:lnTo>
                  <a:lnTo>
                    <a:pt x="1078858" y="1438917"/>
                  </a:lnTo>
                  <a:lnTo>
                    <a:pt x="1027719" y="1460838"/>
                  </a:lnTo>
                  <a:lnTo>
                    <a:pt x="975117" y="1478934"/>
                  </a:lnTo>
                  <a:lnTo>
                    <a:pt x="921326" y="1493112"/>
                  </a:lnTo>
                  <a:lnTo>
                    <a:pt x="866628" y="1503297"/>
                  </a:lnTo>
                  <a:lnTo>
                    <a:pt x="811328" y="1509429"/>
                  </a:lnTo>
                  <a:lnTo>
                    <a:pt x="755738" y="151147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4967" y="6092847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500" y="1143000"/>
                  </a:moveTo>
                  <a:lnTo>
                    <a:pt x="524611" y="1141104"/>
                  </a:lnTo>
                  <a:lnTo>
                    <a:pt x="478769" y="1135515"/>
                  </a:lnTo>
                  <a:lnTo>
                    <a:pt x="434121" y="1126381"/>
                  </a:lnTo>
                  <a:lnTo>
                    <a:pt x="390814" y="1113849"/>
                  </a:lnTo>
                  <a:lnTo>
                    <a:pt x="348994" y="1098065"/>
                  </a:lnTo>
                  <a:lnTo>
                    <a:pt x="308808" y="1079179"/>
                  </a:lnTo>
                  <a:lnTo>
                    <a:pt x="270403" y="1057337"/>
                  </a:lnTo>
                  <a:lnTo>
                    <a:pt x="233926" y="1032686"/>
                  </a:lnTo>
                  <a:lnTo>
                    <a:pt x="199523" y="1005375"/>
                  </a:lnTo>
                  <a:lnTo>
                    <a:pt x="167342" y="975550"/>
                  </a:lnTo>
                  <a:lnTo>
                    <a:pt x="137529" y="943359"/>
                  </a:lnTo>
                  <a:lnTo>
                    <a:pt x="110230" y="908950"/>
                  </a:lnTo>
                  <a:lnTo>
                    <a:pt x="85594" y="872469"/>
                  </a:lnTo>
                  <a:lnTo>
                    <a:pt x="63766" y="834065"/>
                  </a:lnTo>
                  <a:lnTo>
                    <a:pt x="44894" y="793885"/>
                  </a:lnTo>
                  <a:lnTo>
                    <a:pt x="29123" y="752075"/>
                  </a:lnTo>
                  <a:lnTo>
                    <a:pt x="16602" y="708785"/>
                  </a:lnTo>
                  <a:lnTo>
                    <a:pt x="7476" y="664160"/>
                  </a:lnTo>
                  <a:lnTo>
                    <a:pt x="1893" y="618349"/>
                  </a:lnTo>
                  <a:lnTo>
                    <a:pt x="0" y="571500"/>
                  </a:lnTo>
                  <a:lnTo>
                    <a:pt x="1893" y="524611"/>
                  </a:lnTo>
                  <a:lnTo>
                    <a:pt x="7476" y="478769"/>
                  </a:lnTo>
                  <a:lnTo>
                    <a:pt x="16602" y="434121"/>
                  </a:lnTo>
                  <a:lnTo>
                    <a:pt x="29123" y="390814"/>
                  </a:lnTo>
                  <a:lnTo>
                    <a:pt x="44894" y="348994"/>
                  </a:lnTo>
                  <a:lnTo>
                    <a:pt x="63766" y="308808"/>
                  </a:lnTo>
                  <a:lnTo>
                    <a:pt x="85594" y="270403"/>
                  </a:lnTo>
                  <a:lnTo>
                    <a:pt x="110230" y="233926"/>
                  </a:lnTo>
                  <a:lnTo>
                    <a:pt x="137529" y="199523"/>
                  </a:lnTo>
                  <a:lnTo>
                    <a:pt x="167342" y="167342"/>
                  </a:lnTo>
                  <a:lnTo>
                    <a:pt x="199523" y="137529"/>
                  </a:lnTo>
                  <a:lnTo>
                    <a:pt x="233926" y="110230"/>
                  </a:lnTo>
                  <a:lnTo>
                    <a:pt x="270403" y="85594"/>
                  </a:lnTo>
                  <a:lnTo>
                    <a:pt x="308808" y="63766"/>
                  </a:lnTo>
                  <a:lnTo>
                    <a:pt x="348994" y="44894"/>
                  </a:lnTo>
                  <a:lnTo>
                    <a:pt x="390814" y="29123"/>
                  </a:lnTo>
                  <a:lnTo>
                    <a:pt x="434121" y="16602"/>
                  </a:lnTo>
                  <a:lnTo>
                    <a:pt x="478769" y="7476"/>
                  </a:lnTo>
                  <a:lnTo>
                    <a:pt x="524611" y="1893"/>
                  </a:lnTo>
                  <a:lnTo>
                    <a:pt x="571500" y="0"/>
                  </a:lnTo>
                  <a:lnTo>
                    <a:pt x="618388" y="1893"/>
                  </a:lnTo>
                  <a:lnTo>
                    <a:pt x="664230" y="7476"/>
                  </a:lnTo>
                  <a:lnTo>
                    <a:pt x="708878" y="16602"/>
                  </a:lnTo>
                  <a:lnTo>
                    <a:pt x="752185" y="29123"/>
                  </a:lnTo>
                  <a:lnTo>
                    <a:pt x="794005" y="44894"/>
                  </a:lnTo>
                  <a:lnTo>
                    <a:pt x="834191" y="63766"/>
                  </a:lnTo>
                  <a:lnTo>
                    <a:pt x="872596" y="85594"/>
                  </a:lnTo>
                  <a:lnTo>
                    <a:pt x="909073" y="110230"/>
                  </a:lnTo>
                  <a:lnTo>
                    <a:pt x="943476" y="137529"/>
                  </a:lnTo>
                  <a:lnTo>
                    <a:pt x="975657" y="167342"/>
                  </a:lnTo>
                  <a:lnTo>
                    <a:pt x="1005470" y="199523"/>
                  </a:lnTo>
                  <a:lnTo>
                    <a:pt x="1028542" y="228600"/>
                  </a:lnTo>
                  <a:lnTo>
                    <a:pt x="914400" y="228600"/>
                  </a:lnTo>
                  <a:lnTo>
                    <a:pt x="446341" y="446341"/>
                  </a:lnTo>
                  <a:lnTo>
                    <a:pt x="228600" y="914400"/>
                  </a:lnTo>
                  <a:lnTo>
                    <a:pt x="1028445" y="914400"/>
                  </a:lnTo>
                  <a:lnTo>
                    <a:pt x="1005470" y="943359"/>
                  </a:lnTo>
                  <a:lnTo>
                    <a:pt x="975657" y="975550"/>
                  </a:lnTo>
                  <a:lnTo>
                    <a:pt x="943476" y="1005375"/>
                  </a:lnTo>
                  <a:lnTo>
                    <a:pt x="909073" y="1032686"/>
                  </a:lnTo>
                  <a:lnTo>
                    <a:pt x="872596" y="1057337"/>
                  </a:lnTo>
                  <a:lnTo>
                    <a:pt x="834191" y="1079179"/>
                  </a:lnTo>
                  <a:lnTo>
                    <a:pt x="794005" y="1098065"/>
                  </a:lnTo>
                  <a:lnTo>
                    <a:pt x="752185" y="1113849"/>
                  </a:lnTo>
                  <a:lnTo>
                    <a:pt x="708878" y="1126381"/>
                  </a:lnTo>
                  <a:lnTo>
                    <a:pt x="664230" y="1135515"/>
                  </a:lnTo>
                  <a:lnTo>
                    <a:pt x="618388" y="1141104"/>
                  </a:lnTo>
                  <a:lnTo>
                    <a:pt x="571500" y="1143000"/>
                  </a:lnTo>
                  <a:close/>
                </a:path>
                <a:path w="1143000" h="1143000">
                  <a:moveTo>
                    <a:pt x="1128877" y="696658"/>
                  </a:moveTo>
                  <a:lnTo>
                    <a:pt x="696658" y="696658"/>
                  </a:lnTo>
                  <a:lnTo>
                    <a:pt x="914400" y="228600"/>
                  </a:lnTo>
                  <a:lnTo>
                    <a:pt x="1028542" y="228600"/>
                  </a:lnTo>
                  <a:lnTo>
                    <a:pt x="1032769" y="233926"/>
                  </a:lnTo>
                  <a:lnTo>
                    <a:pt x="1057405" y="270403"/>
                  </a:lnTo>
                  <a:lnTo>
                    <a:pt x="1079233" y="308808"/>
                  </a:lnTo>
                  <a:lnTo>
                    <a:pt x="1098106" y="348994"/>
                  </a:lnTo>
                  <a:lnTo>
                    <a:pt x="1113876" y="390814"/>
                  </a:lnTo>
                  <a:lnTo>
                    <a:pt x="1126397" y="434121"/>
                  </a:lnTo>
                  <a:lnTo>
                    <a:pt x="1135523" y="478769"/>
                  </a:lnTo>
                  <a:lnTo>
                    <a:pt x="1141106" y="524611"/>
                  </a:lnTo>
                  <a:lnTo>
                    <a:pt x="1143000" y="571500"/>
                  </a:lnTo>
                  <a:lnTo>
                    <a:pt x="1141106" y="618349"/>
                  </a:lnTo>
                  <a:lnTo>
                    <a:pt x="1135523" y="664160"/>
                  </a:lnTo>
                  <a:lnTo>
                    <a:pt x="1128877" y="696658"/>
                  </a:lnTo>
                  <a:close/>
                </a:path>
                <a:path w="1143000" h="1143000">
                  <a:moveTo>
                    <a:pt x="571500" y="634365"/>
                  </a:moveTo>
                  <a:lnTo>
                    <a:pt x="547090" y="629404"/>
                  </a:lnTo>
                  <a:lnTo>
                    <a:pt x="527101" y="615898"/>
                  </a:lnTo>
                  <a:lnTo>
                    <a:pt x="513595" y="595909"/>
                  </a:lnTo>
                  <a:lnTo>
                    <a:pt x="508635" y="571500"/>
                  </a:lnTo>
                  <a:lnTo>
                    <a:pt x="513595" y="547090"/>
                  </a:lnTo>
                  <a:lnTo>
                    <a:pt x="527101" y="527101"/>
                  </a:lnTo>
                  <a:lnTo>
                    <a:pt x="547090" y="513595"/>
                  </a:lnTo>
                  <a:lnTo>
                    <a:pt x="571500" y="508635"/>
                  </a:lnTo>
                  <a:lnTo>
                    <a:pt x="596029" y="513595"/>
                  </a:lnTo>
                  <a:lnTo>
                    <a:pt x="616005" y="527101"/>
                  </a:lnTo>
                  <a:lnTo>
                    <a:pt x="629444" y="547090"/>
                  </a:lnTo>
                  <a:lnTo>
                    <a:pt x="634365" y="571500"/>
                  </a:lnTo>
                  <a:lnTo>
                    <a:pt x="629444" y="595909"/>
                  </a:lnTo>
                  <a:lnTo>
                    <a:pt x="616005" y="615898"/>
                  </a:lnTo>
                  <a:lnTo>
                    <a:pt x="596029" y="629404"/>
                  </a:lnTo>
                  <a:lnTo>
                    <a:pt x="571500" y="634365"/>
                  </a:lnTo>
                  <a:close/>
                </a:path>
                <a:path w="1143000" h="1143000">
                  <a:moveTo>
                    <a:pt x="1028445" y="914400"/>
                  </a:moveTo>
                  <a:lnTo>
                    <a:pt x="228600" y="914400"/>
                  </a:lnTo>
                  <a:lnTo>
                    <a:pt x="696658" y="696658"/>
                  </a:lnTo>
                  <a:lnTo>
                    <a:pt x="1128877" y="696658"/>
                  </a:lnTo>
                  <a:lnTo>
                    <a:pt x="1113876" y="752075"/>
                  </a:lnTo>
                  <a:lnTo>
                    <a:pt x="1098106" y="793885"/>
                  </a:lnTo>
                  <a:lnTo>
                    <a:pt x="1079233" y="834065"/>
                  </a:lnTo>
                  <a:lnTo>
                    <a:pt x="1057405" y="872469"/>
                  </a:lnTo>
                  <a:lnTo>
                    <a:pt x="1032769" y="908950"/>
                  </a:lnTo>
                  <a:lnTo>
                    <a:pt x="1028445" y="9144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29745" y="1979938"/>
            <a:ext cx="8802370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399"/>
              </a:lnSpc>
              <a:spcBef>
                <a:spcPts val="100"/>
              </a:spcBef>
            </a:pPr>
            <a:r>
              <a:rPr lang="en-US" sz="2800" b="1" dirty="0" err="1" smtClean="0">
                <a:solidFill>
                  <a:schemeClr val="bg1"/>
                </a:solidFill>
              </a:rPr>
              <a:t>Lokasi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penelitian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dilaksanakan</a:t>
            </a:r>
            <a:r>
              <a:rPr lang="en-US" sz="2800" b="1" dirty="0" smtClean="0">
                <a:solidFill>
                  <a:schemeClr val="bg1"/>
                </a:solidFill>
              </a:rPr>
              <a:t> di </a:t>
            </a:r>
            <a:r>
              <a:rPr lang="en-US" sz="2800" b="1" dirty="0" err="1" smtClean="0">
                <a:solidFill>
                  <a:schemeClr val="bg1"/>
                </a:solidFill>
              </a:rPr>
              <a:t>Kecamatan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Gerokgak</a:t>
            </a:r>
            <a:r>
              <a:rPr lang="en-US" sz="2800" b="1" spc="254" dirty="0" smtClean="0">
                <a:solidFill>
                  <a:schemeClr val="bg1"/>
                </a:solidFill>
                <a:cs typeface="Arial"/>
              </a:rPr>
              <a:t>. </a:t>
            </a:r>
            <a:r>
              <a:rPr lang="en-US" sz="2800" b="1" spc="28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29" dirty="0" err="1" smtClean="0">
                <a:solidFill>
                  <a:schemeClr val="bg1"/>
                </a:solidFill>
                <a:cs typeface="Arial"/>
              </a:rPr>
              <a:t>pada</a:t>
            </a:r>
            <a:r>
              <a:rPr lang="en-US" sz="2800" b="1" spc="229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3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45" dirty="0" err="1" smtClean="0">
                <a:solidFill>
                  <a:schemeClr val="bg1"/>
                </a:solidFill>
                <a:cs typeface="Arial"/>
              </a:rPr>
              <a:t>bulan</a:t>
            </a:r>
            <a:r>
              <a:rPr lang="en-US" sz="2800" b="1" spc="62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70" dirty="0" err="1" smtClean="0">
                <a:solidFill>
                  <a:schemeClr val="bg1"/>
                </a:solidFill>
                <a:cs typeface="Arial"/>
              </a:rPr>
              <a:t>Desember</a:t>
            </a:r>
            <a:r>
              <a:rPr lang="en-US" sz="2800" b="1" spc="62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29" dirty="0" smtClean="0">
                <a:solidFill>
                  <a:schemeClr val="bg1"/>
                </a:solidFill>
                <a:cs typeface="Arial"/>
              </a:rPr>
              <a:t>2020</a:t>
            </a:r>
            <a:r>
              <a:rPr lang="en-US" sz="2800" b="1" spc="62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-</a:t>
            </a:r>
            <a:r>
              <a:rPr lang="en-US" sz="2800" b="1" spc="62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45" dirty="0" err="1" smtClean="0">
                <a:solidFill>
                  <a:schemeClr val="bg1"/>
                </a:solidFill>
                <a:cs typeface="Arial"/>
              </a:rPr>
              <a:t>Februari</a:t>
            </a:r>
            <a:r>
              <a:rPr lang="en-US" sz="2800" b="1" spc="62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29" dirty="0" smtClean="0">
                <a:solidFill>
                  <a:schemeClr val="bg1"/>
                </a:solidFill>
                <a:cs typeface="Arial"/>
              </a:rPr>
              <a:t>2021</a:t>
            </a:r>
            <a:endParaRPr lang="en-US" sz="2800" b="1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6000" y="426236"/>
            <a:ext cx="76276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chemeClr val="bg1"/>
                </a:solidFill>
              </a:rPr>
              <a:t>Lokasi</a:t>
            </a:r>
            <a:r>
              <a:rPr sz="7200" spc="65" dirty="0">
                <a:solidFill>
                  <a:schemeClr val="bg1"/>
                </a:solidFill>
              </a:rPr>
              <a:t> </a:t>
            </a:r>
            <a:r>
              <a:rPr sz="7200" spc="50" dirty="0">
                <a:solidFill>
                  <a:schemeClr val="bg1"/>
                </a:solidFill>
              </a:rPr>
              <a:t>Penelitian</a:t>
            </a:r>
            <a:endParaRPr sz="7200" dirty="0">
              <a:solidFill>
                <a:schemeClr val="bg1"/>
              </a:solidFill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72961" y="8088255"/>
            <a:ext cx="1511935" cy="1511935"/>
            <a:chOff x="272961" y="8088255"/>
            <a:chExt cx="1511935" cy="1511935"/>
          </a:xfrm>
        </p:grpSpPr>
        <p:sp>
          <p:nvSpPr>
            <p:cNvPr id="22" name="object 22"/>
            <p:cNvSpPr/>
            <p:nvPr/>
          </p:nvSpPr>
          <p:spPr>
            <a:xfrm>
              <a:off x="272961" y="8088255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5" h="1511934">
                  <a:moveTo>
                    <a:pt x="755738" y="1511476"/>
                  </a:moveTo>
                  <a:lnTo>
                    <a:pt x="700148" y="1509429"/>
                  </a:lnTo>
                  <a:lnTo>
                    <a:pt x="644848" y="1503297"/>
                  </a:lnTo>
                  <a:lnTo>
                    <a:pt x="590149" y="1493112"/>
                  </a:lnTo>
                  <a:lnTo>
                    <a:pt x="536359" y="1478934"/>
                  </a:lnTo>
                  <a:lnTo>
                    <a:pt x="483756" y="1460838"/>
                  </a:lnTo>
                  <a:lnTo>
                    <a:pt x="432618" y="1438917"/>
                  </a:lnTo>
                  <a:lnTo>
                    <a:pt x="383231" y="1413293"/>
                  </a:lnTo>
                  <a:lnTo>
                    <a:pt x="335872" y="1384111"/>
                  </a:lnTo>
                  <a:lnTo>
                    <a:pt x="290788" y="1351525"/>
                  </a:lnTo>
                  <a:lnTo>
                    <a:pt x="248215" y="1315703"/>
                  </a:lnTo>
                  <a:lnTo>
                    <a:pt x="208392" y="1276846"/>
                  </a:lnTo>
                  <a:lnTo>
                    <a:pt x="171544" y="1235173"/>
                  </a:lnTo>
                  <a:lnTo>
                    <a:pt x="137861" y="1190903"/>
                  </a:lnTo>
                  <a:lnTo>
                    <a:pt x="107519" y="1144265"/>
                  </a:lnTo>
                  <a:lnTo>
                    <a:pt x="80691" y="1095521"/>
                  </a:lnTo>
                  <a:lnTo>
                    <a:pt x="57527" y="1044946"/>
                  </a:lnTo>
                  <a:lnTo>
                    <a:pt x="38144" y="992804"/>
                  </a:lnTo>
                  <a:lnTo>
                    <a:pt x="22647" y="939367"/>
                  </a:lnTo>
                  <a:lnTo>
                    <a:pt x="11124" y="884935"/>
                  </a:lnTo>
                  <a:lnTo>
                    <a:pt x="3639" y="829813"/>
                  </a:lnTo>
                  <a:lnTo>
                    <a:pt x="227" y="774290"/>
                  </a:lnTo>
                  <a:lnTo>
                    <a:pt x="0" y="755738"/>
                  </a:lnTo>
                  <a:lnTo>
                    <a:pt x="227" y="737185"/>
                  </a:lnTo>
                  <a:lnTo>
                    <a:pt x="3639" y="681662"/>
                  </a:lnTo>
                  <a:lnTo>
                    <a:pt x="11124" y="626541"/>
                  </a:lnTo>
                  <a:lnTo>
                    <a:pt x="22647" y="572108"/>
                  </a:lnTo>
                  <a:lnTo>
                    <a:pt x="38144" y="518671"/>
                  </a:lnTo>
                  <a:lnTo>
                    <a:pt x="57527" y="466529"/>
                  </a:lnTo>
                  <a:lnTo>
                    <a:pt x="80691" y="415954"/>
                  </a:lnTo>
                  <a:lnTo>
                    <a:pt x="107519" y="367210"/>
                  </a:lnTo>
                  <a:lnTo>
                    <a:pt x="137861" y="320573"/>
                  </a:lnTo>
                  <a:lnTo>
                    <a:pt x="171544" y="276302"/>
                  </a:lnTo>
                  <a:lnTo>
                    <a:pt x="208392" y="234629"/>
                  </a:lnTo>
                  <a:lnTo>
                    <a:pt x="248215" y="195772"/>
                  </a:lnTo>
                  <a:lnTo>
                    <a:pt x="290788" y="159950"/>
                  </a:lnTo>
                  <a:lnTo>
                    <a:pt x="335872" y="127364"/>
                  </a:lnTo>
                  <a:lnTo>
                    <a:pt x="383231" y="98182"/>
                  </a:lnTo>
                  <a:lnTo>
                    <a:pt x="432618" y="72558"/>
                  </a:lnTo>
                  <a:lnTo>
                    <a:pt x="483756" y="50637"/>
                  </a:lnTo>
                  <a:lnTo>
                    <a:pt x="536358" y="32541"/>
                  </a:lnTo>
                  <a:lnTo>
                    <a:pt x="590149" y="18363"/>
                  </a:lnTo>
                  <a:lnTo>
                    <a:pt x="644848" y="8179"/>
                  </a:lnTo>
                  <a:lnTo>
                    <a:pt x="700148" y="2046"/>
                  </a:lnTo>
                  <a:lnTo>
                    <a:pt x="755738" y="0"/>
                  </a:lnTo>
                  <a:lnTo>
                    <a:pt x="774290" y="227"/>
                  </a:lnTo>
                  <a:lnTo>
                    <a:pt x="829813" y="3639"/>
                  </a:lnTo>
                  <a:lnTo>
                    <a:pt x="884935" y="11124"/>
                  </a:lnTo>
                  <a:lnTo>
                    <a:pt x="939367" y="22647"/>
                  </a:lnTo>
                  <a:lnTo>
                    <a:pt x="992804" y="38144"/>
                  </a:lnTo>
                  <a:lnTo>
                    <a:pt x="1044946" y="57527"/>
                  </a:lnTo>
                  <a:lnTo>
                    <a:pt x="1095521" y="80691"/>
                  </a:lnTo>
                  <a:lnTo>
                    <a:pt x="1144265" y="107519"/>
                  </a:lnTo>
                  <a:lnTo>
                    <a:pt x="1190903" y="137861"/>
                  </a:lnTo>
                  <a:lnTo>
                    <a:pt x="1235173" y="171544"/>
                  </a:lnTo>
                  <a:lnTo>
                    <a:pt x="1276846" y="208392"/>
                  </a:lnTo>
                  <a:lnTo>
                    <a:pt x="1315703" y="248215"/>
                  </a:lnTo>
                  <a:lnTo>
                    <a:pt x="1351525" y="290788"/>
                  </a:lnTo>
                  <a:lnTo>
                    <a:pt x="1384111" y="335872"/>
                  </a:lnTo>
                  <a:lnTo>
                    <a:pt x="1413293" y="383231"/>
                  </a:lnTo>
                  <a:lnTo>
                    <a:pt x="1438917" y="432618"/>
                  </a:lnTo>
                  <a:lnTo>
                    <a:pt x="1460838" y="483756"/>
                  </a:lnTo>
                  <a:lnTo>
                    <a:pt x="1478934" y="536358"/>
                  </a:lnTo>
                  <a:lnTo>
                    <a:pt x="1493112" y="590149"/>
                  </a:lnTo>
                  <a:lnTo>
                    <a:pt x="1503297" y="644848"/>
                  </a:lnTo>
                  <a:lnTo>
                    <a:pt x="1509429" y="700148"/>
                  </a:lnTo>
                  <a:lnTo>
                    <a:pt x="1511476" y="755738"/>
                  </a:lnTo>
                  <a:lnTo>
                    <a:pt x="1511249" y="774290"/>
                  </a:lnTo>
                  <a:lnTo>
                    <a:pt x="1507837" y="829813"/>
                  </a:lnTo>
                  <a:lnTo>
                    <a:pt x="1500351" y="884935"/>
                  </a:lnTo>
                  <a:lnTo>
                    <a:pt x="1488828" y="939367"/>
                  </a:lnTo>
                  <a:lnTo>
                    <a:pt x="1473331" y="992804"/>
                  </a:lnTo>
                  <a:lnTo>
                    <a:pt x="1453949" y="1044946"/>
                  </a:lnTo>
                  <a:lnTo>
                    <a:pt x="1430784" y="1095521"/>
                  </a:lnTo>
                  <a:lnTo>
                    <a:pt x="1403956" y="1144265"/>
                  </a:lnTo>
                  <a:lnTo>
                    <a:pt x="1373615" y="1190903"/>
                  </a:lnTo>
                  <a:lnTo>
                    <a:pt x="1339931" y="1235173"/>
                  </a:lnTo>
                  <a:lnTo>
                    <a:pt x="1303083" y="1276846"/>
                  </a:lnTo>
                  <a:lnTo>
                    <a:pt x="1263261" y="1315703"/>
                  </a:lnTo>
                  <a:lnTo>
                    <a:pt x="1220688" y="1351525"/>
                  </a:lnTo>
                  <a:lnTo>
                    <a:pt x="1175603" y="1384111"/>
                  </a:lnTo>
                  <a:lnTo>
                    <a:pt x="1128245" y="1413293"/>
                  </a:lnTo>
                  <a:lnTo>
                    <a:pt x="1078858" y="1438917"/>
                  </a:lnTo>
                  <a:lnTo>
                    <a:pt x="1027719" y="1460838"/>
                  </a:lnTo>
                  <a:lnTo>
                    <a:pt x="975117" y="1478934"/>
                  </a:lnTo>
                  <a:lnTo>
                    <a:pt x="921326" y="1493112"/>
                  </a:lnTo>
                  <a:lnTo>
                    <a:pt x="866628" y="1503297"/>
                  </a:lnTo>
                  <a:lnTo>
                    <a:pt x="811328" y="1509429"/>
                  </a:lnTo>
                  <a:lnTo>
                    <a:pt x="755738" y="151147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2104" y="8261223"/>
              <a:ext cx="495300" cy="1167130"/>
            </a:xfrm>
            <a:custGeom>
              <a:avLst/>
              <a:gdLst/>
              <a:ahLst/>
              <a:cxnLst/>
              <a:rect l="l" t="t" r="r" b="b"/>
              <a:pathLst>
                <a:path w="495300" h="1167129">
                  <a:moveTo>
                    <a:pt x="404914" y="965352"/>
                  </a:moveTo>
                  <a:lnTo>
                    <a:pt x="398284" y="914006"/>
                  </a:lnTo>
                  <a:lnTo>
                    <a:pt x="379526" y="867549"/>
                  </a:lnTo>
                  <a:lnTo>
                    <a:pt x="350342" y="827659"/>
                  </a:lnTo>
                  <a:lnTo>
                    <a:pt x="332828" y="813066"/>
                  </a:lnTo>
                  <a:lnTo>
                    <a:pt x="332828" y="965352"/>
                  </a:lnTo>
                  <a:lnTo>
                    <a:pt x="322567" y="1015860"/>
                  </a:lnTo>
                  <a:lnTo>
                    <a:pt x="294601" y="1057148"/>
                  </a:lnTo>
                  <a:lnTo>
                    <a:pt x="253149" y="1085011"/>
                  </a:lnTo>
                  <a:lnTo>
                    <a:pt x="202438" y="1095222"/>
                  </a:lnTo>
                  <a:lnTo>
                    <a:pt x="151739" y="1085011"/>
                  </a:lnTo>
                  <a:lnTo>
                    <a:pt x="110312" y="1057148"/>
                  </a:lnTo>
                  <a:lnTo>
                    <a:pt x="82346" y="1015860"/>
                  </a:lnTo>
                  <a:lnTo>
                    <a:pt x="72097" y="965352"/>
                  </a:lnTo>
                  <a:lnTo>
                    <a:pt x="76161" y="933069"/>
                  </a:lnTo>
                  <a:lnTo>
                    <a:pt x="87922" y="903312"/>
                  </a:lnTo>
                  <a:lnTo>
                    <a:pt x="106680" y="877290"/>
                  </a:lnTo>
                  <a:lnTo>
                    <a:pt x="131775" y="856272"/>
                  </a:lnTo>
                  <a:lnTo>
                    <a:pt x="164630" y="835050"/>
                  </a:lnTo>
                  <a:lnTo>
                    <a:pt x="164630" y="267525"/>
                  </a:lnTo>
                  <a:lnTo>
                    <a:pt x="240334" y="267525"/>
                  </a:lnTo>
                  <a:lnTo>
                    <a:pt x="240334" y="835050"/>
                  </a:lnTo>
                  <a:lnTo>
                    <a:pt x="273202" y="856272"/>
                  </a:lnTo>
                  <a:lnTo>
                    <a:pt x="298259" y="877290"/>
                  </a:lnTo>
                  <a:lnTo>
                    <a:pt x="317004" y="903312"/>
                  </a:lnTo>
                  <a:lnTo>
                    <a:pt x="328752" y="933069"/>
                  </a:lnTo>
                  <a:lnTo>
                    <a:pt x="332828" y="965352"/>
                  </a:lnTo>
                  <a:lnTo>
                    <a:pt x="332828" y="813066"/>
                  </a:lnTo>
                  <a:lnTo>
                    <a:pt x="312394" y="796023"/>
                  </a:lnTo>
                  <a:lnTo>
                    <a:pt x="312394" y="267525"/>
                  </a:lnTo>
                  <a:lnTo>
                    <a:pt x="312394" y="243598"/>
                  </a:lnTo>
                  <a:lnTo>
                    <a:pt x="312394" y="109537"/>
                  </a:lnTo>
                  <a:lnTo>
                    <a:pt x="303771" y="66903"/>
                  </a:lnTo>
                  <a:lnTo>
                    <a:pt x="290906" y="47904"/>
                  </a:lnTo>
                  <a:lnTo>
                    <a:pt x="280212" y="32092"/>
                  </a:lnTo>
                  <a:lnTo>
                    <a:pt x="264337" y="21437"/>
                  </a:lnTo>
                  <a:lnTo>
                    <a:pt x="264337" y="109537"/>
                  </a:lnTo>
                  <a:lnTo>
                    <a:pt x="264337" y="243598"/>
                  </a:lnTo>
                  <a:lnTo>
                    <a:pt x="140614" y="243598"/>
                  </a:lnTo>
                  <a:lnTo>
                    <a:pt x="140614" y="109537"/>
                  </a:lnTo>
                  <a:lnTo>
                    <a:pt x="145478" y="85572"/>
                  </a:lnTo>
                  <a:lnTo>
                    <a:pt x="158750" y="65976"/>
                  </a:lnTo>
                  <a:lnTo>
                    <a:pt x="178409" y="52755"/>
                  </a:lnTo>
                  <a:lnTo>
                    <a:pt x="202438" y="47904"/>
                  </a:lnTo>
                  <a:lnTo>
                    <a:pt x="226517" y="52755"/>
                  </a:lnTo>
                  <a:lnTo>
                    <a:pt x="246189" y="65976"/>
                  </a:lnTo>
                  <a:lnTo>
                    <a:pt x="259473" y="85572"/>
                  </a:lnTo>
                  <a:lnTo>
                    <a:pt x="264337" y="109537"/>
                  </a:lnTo>
                  <a:lnTo>
                    <a:pt x="264337" y="21437"/>
                  </a:lnTo>
                  <a:lnTo>
                    <a:pt x="245262" y="8610"/>
                  </a:lnTo>
                  <a:lnTo>
                    <a:pt x="202438" y="0"/>
                  </a:lnTo>
                  <a:lnTo>
                    <a:pt x="159664" y="8610"/>
                  </a:lnTo>
                  <a:lnTo>
                    <a:pt x="124739" y="32092"/>
                  </a:lnTo>
                  <a:lnTo>
                    <a:pt x="101180" y="66903"/>
                  </a:lnTo>
                  <a:lnTo>
                    <a:pt x="92544" y="109537"/>
                  </a:lnTo>
                  <a:lnTo>
                    <a:pt x="92544" y="796023"/>
                  </a:lnTo>
                  <a:lnTo>
                    <a:pt x="54597" y="827659"/>
                  </a:lnTo>
                  <a:lnTo>
                    <a:pt x="25387" y="867549"/>
                  </a:lnTo>
                  <a:lnTo>
                    <a:pt x="6629" y="914006"/>
                  </a:lnTo>
                  <a:lnTo>
                    <a:pt x="0" y="965352"/>
                  </a:lnTo>
                  <a:lnTo>
                    <a:pt x="5346" y="1011605"/>
                  </a:lnTo>
                  <a:lnTo>
                    <a:pt x="20586" y="1054061"/>
                  </a:lnTo>
                  <a:lnTo>
                    <a:pt x="44488" y="1091514"/>
                  </a:lnTo>
                  <a:lnTo>
                    <a:pt x="75831" y="1122756"/>
                  </a:lnTo>
                  <a:lnTo>
                    <a:pt x="113423" y="1146568"/>
                  </a:lnTo>
                  <a:lnTo>
                    <a:pt x="156032" y="1161732"/>
                  </a:lnTo>
                  <a:lnTo>
                    <a:pt x="202438" y="1167066"/>
                  </a:lnTo>
                  <a:lnTo>
                    <a:pt x="248856" y="1161732"/>
                  </a:lnTo>
                  <a:lnTo>
                    <a:pt x="291477" y="1146568"/>
                  </a:lnTo>
                  <a:lnTo>
                    <a:pt x="329069" y="1122756"/>
                  </a:lnTo>
                  <a:lnTo>
                    <a:pt x="356704" y="1095222"/>
                  </a:lnTo>
                  <a:lnTo>
                    <a:pt x="384340" y="1054061"/>
                  </a:lnTo>
                  <a:lnTo>
                    <a:pt x="399567" y="1011605"/>
                  </a:lnTo>
                  <a:lnTo>
                    <a:pt x="404914" y="965352"/>
                  </a:lnTo>
                  <a:close/>
                </a:path>
                <a:path w="495300" h="1167129">
                  <a:moveTo>
                    <a:pt x="466280" y="744245"/>
                  </a:moveTo>
                  <a:lnTo>
                    <a:pt x="356844" y="744245"/>
                  </a:lnTo>
                  <a:lnTo>
                    <a:pt x="356844" y="763625"/>
                  </a:lnTo>
                  <a:lnTo>
                    <a:pt x="466280" y="763625"/>
                  </a:lnTo>
                  <a:lnTo>
                    <a:pt x="466280" y="744245"/>
                  </a:lnTo>
                  <a:close/>
                </a:path>
                <a:path w="495300" h="1167129">
                  <a:moveTo>
                    <a:pt x="466280" y="700874"/>
                  </a:moveTo>
                  <a:lnTo>
                    <a:pt x="356844" y="700874"/>
                  </a:lnTo>
                  <a:lnTo>
                    <a:pt x="356844" y="720280"/>
                  </a:lnTo>
                  <a:lnTo>
                    <a:pt x="466280" y="720280"/>
                  </a:lnTo>
                  <a:lnTo>
                    <a:pt x="466280" y="700874"/>
                  </a:lnTo>
                  <a:close/>
                </a:path>
                <a:path w="495300" h="1167129">
                  <a:moveTo>
                    <a:pt x="466280" y="657529"/>
                  </a:moveTo>
                  <a:lnTo>
                    <a:pt x="356844" y="657529"/>
                  </a:lnTo>
                  <a:lnTo>
                    <a:pt x="356844" y="676922"/>
                  </a:lnTo>
                  <a:lnTo>
                    <a:pt x="466280" y="676922"/>
                  </a:lnTo>
                  <a:lnTo>
                    <a:pt x="466280" y="657529"/>
                  </a:lnTo>
                  <a:close/>
                </a:path>
                <a:path w="495300" h="1167129">
                  <a:moveTo>
                    <a:pt x="466280" y="614172"/>
                  </a:moveTo>
                  <a:lnTo>
                    <a:pt x="356844" y="614172"/>
                  </a:lnTo>
                  <a:lnTo>
                    <a:pt x="356844" y="633564"/>
                  </a:lnTo>
                  <a:lnTo>
                    <a:pt x="466280" y="633564"/>
                  </a:lnTo>
                  <a:lnTo>
                    <a:pt x="466280" y="614172"/>
                  </a:lnTo>
                  <a:close/>
                </a:path>
                <a:path w="495300" h="1167129">
                  <a:moveTo>
                    <a:pt x="466280" y="527443"/>
                  </a:moveTo>
                  <a:lnTo>
                    <a:pt x="356844" y="527443"/>
                  </a:lnTo>
                  <a:lnTo>
                    <a:pt x="356844" y="546849"/>
                  </a:lnTo>
                  <a:lnTo>
                    <a:pt x="466280" y="546849"/>
                  </a:lnTo>
                  <a:lnTo>
                    <a:pt x="466280" y="527443"/>
                  </a:lnTo>
                  <a:close/>
                </a:path>
                <a:path w="495300" h="1167129">
                  <a:moveTo>
                    <a:pt x="466280" y="484085"/>
                  </a:moveTo>
                  <a:lnTo>
                    <a:pt x="356844" y="484085"/>
                  </a:lnTo>
                  <a:lnTo>
                    <a:pt x="356844" y="503478"/>
                  </a:lnTo>
                  <a:lnTo>
                    <a:pt x="466280" y="503478"/>
                  </a:lnTo>
                  <a:lnTo>
                    <a:pt x="466280" y="484085"/>
                  </a:lnTo>
                  <a:close/>
                </a:path>
                <a:path w="495300" h="1167129">
                  <a:moveTo>
                    <a:pt x="466280" y="440715"/>
                  </a:moveTo>
                  <a:lnTo>
                    <a:pt x="356844" y="440715"/>
                  </a:lnTo>
                  <a:lnTo>
                    <a:pt x="356844" y="460108"/>
                  </a:lnTo>
                  <a:lnTo>
                    <a:pt x="466280" y="460108"/>
                  </a:lnTo>
                  <a:lnTo>
                    <a:pt x="466280" y="440715"/>
                  </a:lnTo>
                  <a:close/>
                </a:path>
                <a:path w="495300" h="1167129">
                  <a:moveTo>
                    <a:pt x="466280" y="397357"/>
                  </a:moveTo>
                  <a:lnTo>
                    <a:pt x="356844" y="397357"/>
                  </a:lnTo>
                  <a:lnTo>
                    <a:pt x="356844" y="416775"/>
                  </a:lnTo>
                  <a:lnTo>
                    <a:pt x="466280" y="416775"/>
                  </a:lnTo>
                  <a:lnTo>
                    <a:pt x="466280" y="397357"/>
                  </a:lnTo>
                  <a:close/>
                </a:path>
                <a:path w="495300" h="1167129">
                  <a:moveTo>
                    <a:pt x="466280" y="310654"/>
                  </a:moveTo>
                  <a:lnTo>
                    <a:pt x="356844" y="310654"/>
                  </a:lnTo>
                  <a:lnTo>
                    <a:pt x="356844" y="330047"/>
                  </a:lnTo>
                  <a:lnTo>
                    <a:pt x="466280" y="330047"/>
                  </a:lnTo>
                  <a:lnTo>
                    <a:pt x="466280" y="310654"/>
                  </a:lnTo>
                  <a:close/>
                </a:path>
                <a:path w="495300" h="1167129">
                  <a:moveTo>
                    <a:pt x="466280" y="267296"/>
                  </a:moveTo>
                  <a:lnTo>
                    <a:pt x="356844" y="267296"/>
                  </a:lnTo>
                  <a:lnTo>
                    <a:pt x="356844" y="286702"/>
                  </a:lnTo>
                  <a:lnTo>
                    <a:pt x="466280" y="286702"/>
                  </a:lnTo>
                  <a:lnTo>
                    <a:pt x="466280" y="267296"/>
                  </a:lnTo>
                  <a:close/>
                </a:path>
                <a:path w="495300" h="1167129">
                  <a:moveTo>
                    <a:pt x="466280" y="223926"/>
                  </a:moveTo>
                  <a:lnTo>
                    <a:pt x="356844" y="223926"/>
                  </a:lnTo>
                  <a:lnTo>
                    <a:pt x="356844" y="243357"/>
                  </a:lnTo>
                  <a:lnTo>
                    <a:pt x="466280" y="243357"/>
                  </a:lnTo>
                  <a:lnTo>
                    <a:pt x="466280" y="223926"/>
                  </a:lnTo>
                  <a:close/>
                </a:path>
                <a:path w="495300" h="1167129">
                  <a:moveTo>
                    <a:pt x="466280" y="180568"/>
                  </a:moveTo>
                  <a:lnTo>
                    <a:pt x="356844" y="180568"/>
                  </a:lnTo>
                  <a:lnTo>
                    <a:pt x="356844" y="199986"/>
                  </a:lnTo>
                  <a:lnTo>
                    <a:pt x="466280" y="199986"/>
                  </a:lnTo>
                  <a:lnTo>
                    <a:pt x="466280" y="180568"/>
                  </a:lnTo>
                  <a:close/>
                </a:path>
                <a:path w="495300" h="1167129">
                  <a:moveTo>
                    <a:pt x="495261" y="570801"/>
                  </a:moveTo>
                  <a:lnTo>
                    <a:pt x="356844" y="570801"/>
                  </a:lnTo>
                  <a:lnTo>
                    <a:pt x="356844" y="590194"/>
                  </a:lnTo>
                  <a:lnTo>
                    <a:pt x="495261" y="590194"/>
                  </a:lnTo>
                  <a:lnTo>
                    <a:pt x="495261" y="570801"/>
                  </a:lnTo>
                  <a:close/>
                </a:path>
                <a:path w="495300" h="1167129">
                  <a:moveTo>
                    <a:pt x="495261" y="354025"/>
                  </a:moveTo>
                  <a:lnTo>
                    <a:pt x="356844" y="354025"/>
                  </a:lnTo>
                  <a:lnTo>
                    <a:pt x="356844" y="373418"/>
                  </a:lnTo>
                  <a:lnTo>
                    <a:pt x="495261" y="373418"/>
                  </a:lnTo>
                  <a:lnTo>
                    <a:pt x="495261" y="354025"/>
                  </a:lnTo>
                  <a:close/>
                </a:path>
                <a:path w="495300" h="1167129">
                  <a:moveTo>
                    <a:pt x="495261" y="137236"/>
                  </a:moveTo>
                  <a:lnTo>
                    <a:pt x="356844" y="137236"/>
                  </a:lnTo>
                  <a:lnTo>
                    <a:pt x="356844" y="156629"/>
                  </a:lnTo>
                  <a:lnTo>
                    <a:pt x="495261" y="156629"/>
                  </a:lnTo>
                  <a:lnTo>
                    <a:pt x="495261" y="137236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8"/>
          <p:cNvSpPr/>
          <p:nvPr/>
        </p:nvSpPr>
        <p:spPr>
          <a:xfrm>
            <a:off x="572659" y="3873626"/>
            <a:ext cx="1104197" cy="1161953"/>
          </a:xfrm>
          <a:custGeom>
            <a:avLst/>
            <a:gdLst/>
            <a:ahLst/>
            <a:cxnLst/>
            <a:rect l="l" t="t" r="r" b="b"/>
            <a:pathLst>
              <a:path w="1511935" h="1511935">
                <a:moveTo>
                  <a:pt x="755738" y="1511476"/>
                </a:moveTo>
                <a:lnTo>
                  <a:pt x="700148" y="1509429"/>
                </a:lnTo>
                <a:lnTo>
                  <a:pt x="644848" y="1503297"/>
                </a:lnTo>
                <a:lnTo>
                  <a:pt x="590149" y="1493112"/>
                </a:lnTo>
                <a:lnTo>
                  <a:pt x="536359" y="1478934"/>
                </a:lnTo>
                <a:lnTo>
                  <a:pt x="483756" y="1460838"/>
                </a:lnTo>
                <a:lnTo>
                  <a:pt x="432618" y="1438917"/>
                </a:lnTo>
                <a:lnTo>
                  <a:pt x="383231" y="1413293"/>
                </a:lnTo>
                <a:lnTo>
                  <a:pt x="335872" y="1384111"/>
                </a:lnTo>
                <a:lnTo>
                  <a:pt x="290788" y="1351525"/>
                </a:lnTo>
                <a:lnTo>
                  <a:pt x="248215" y="1315703"/>
                </a:lnTo>
                <a:lnTo>
                  <a:pt x="208392" y="1276846"/>
                </a:lnTo>
                <a:lnTo>
                  <a:pt x="171544" y="1235173"/>
                </a:lnTo>
                <a:lnTo>
                  <a:pt x="137861" y="1190903"/>
                </a:lnTo>
                <a:lnTo>
                  <a:pt x="107519" y="1144265"/>
                </a:lnTo>
                <a:lnTo>
                  <a:pt x="80691" y="1095521"/>
                </a:lnTo>
                <a:lnTo>
                  <a:pt x="57527" y="1044946"/>
                </a:lnTo>
                <a:lnTo>
                  <a:pt x="38144" y="992804"/>
                </a:lnTo>
                <a:lnTo>
                  <a:pt x="22647" y="939367"/>
                </a:lnTo>
                <a:lnTo>
                  <a:pt x="11124" y="884935"/>
                </a:lnTo>
                <a:lnTo>
                  <a:pt x="3639" y="829813"/>
                </a:lnTo>
                <a:lnTo>
                  <a:pt x="227" y="774290"/>
                </a:lnTo>
                <a:lnTo>
                  <a:pt x="0" y="755738"/>
                </a:lnTo>
                <a:lnTo>
                  <a:pt x="227" y="737185"/>
                </a:lnTo>
                <a:lnTo>
                  <a:pt x="3639" y="681662"/>
                </a:lnTo>
                <a:lnTo>
                  <a:pt x="11124" y="626541"/>
                </a:lnTo>
                <a:lnTo>
                  <a:pt x="22647" y="572108"/>
                </a:lnTo>
                <a:lnTo>
                  <a:pt x="38144" y="518671"/>
                </a:lnTo>
                <a:lnTo>
                  <a:pt x="57527" y="466529"/>
                </a:lnTo>
                <a:lnTo>
                  <a:pt x="80691" y="415954"/>
                </a:lnTo>
                <a:lnTo>
                  <a:pt x="107519" y="367210"/>
                </a:lnTo>
                <a:lnTo>
                  <a:pt x="137861" y="320573"/>
                </a:lnTo>
                <a:lnTo>
                  <a:pt x="171544" y="276302"/>
                </a:lnTo>
                <a:lnTo>
                  <a:pt x="208392" y="234629"/>
                </a:lnTo>
                <a:lnTo>
                  <a:pt x="248215" y="195772"/>
                </a:lnTo>
                <a:lnTo>
                  <a:pt x="290788" y="159950"/>
                </a:lnTo>
                <a:lnTo>
                  <a:pt x="335872" y="127364"/>
                </a:lnTo>
                <a:lnTo>
                  <a:pt x="383231" y="98182"/>
                </a:lnTo>
                <a:lnTo>
                  <a:pt x="432618" y="72558"/>
                </a:lnTo>
                <a:lnTo>
                  <a:pt x="483756" y="50637"/>
                </a:lnTo>
                <a:lnTo>
                  <a:pt x="536358" y="32541"/>
                </a:lnTo>
                <a:lnTo>
                  <a:pt x="590149" y="18363"/>
                </a:lnTo>
                <a:lnTo>
                  <a:pt x="644848" y="8179"/>
                </a:lnTo>
                <a:lnTo>
                  <a:pt x="700148" y="2046"/>
                </a:lnTo>
                <a:lnTo>
                  <a:pt x="755738" y="0"/>
                </a:lnTo>
                <a:lnTo>
                  <a:pt x="774290" y="227"/>
                </a:lnTo>
                <a:lnTo>
                  <a:pt x="829813" y="3639"/>
                </a:lnTo>
                <a:lnTo>
                  <a:pt x="884935" y="11124"/>
                </a:lnTo>
                <a:lnTo>
                  <a:pt x="939367" y="22647"/>
                </a:lnTo>
                <a:lnTo>
                  <a:pt x="992804" y="38144"/>
                </a:lnTo>
                <a:lnTo>
                  <a:pt x="1044946" y="57527"/>
                </a:lnTo>
                <a:lnTo>
                  <a:pt x="1095521" y="80691"/>
                </a:lnTo>
                <a:lnTo>
                  <a:pt x="1144265" y="107519"/>
                </a:lnTo>
                <a:lnTo>
                  <a:pt x="1190903" y="137861"/>
                </a:lnTo>
                <a:lnTo>
                  <a:pt x="1235173" y="171544"/>
                </a:lnTo>
                <a:lnTo>
                  <a:pt x="1276846" y="208392"/>
                </a:lnTo>
                <a:lnTo>
                  <a:pt x="1315703" y="248215"/>
                </a:lnTo>
                <a:lnTo>
                  <a:pt x="1351525" y="290788"/>
                </a:lnTo>
                <a:lnTo>
                  <a:pt x="1384111" y="335872"/>
                </a:lnTo>
                <a:lnTo>
                  <a:pt x="1413293" y="383231"/>
                </a:lnTo>
                <a:lnTo>
                  <a:pt x="1438917" y="432618"/>
                </a:lnTo>
                <a:lnTo>
                  <a:pt x="1460838" y="483756"/>
                </a:lnTo>
                <a:lnTo>
                  <a:pt x="1478934" y="536358"/>
                </a:lnTo>
                <a:lnTo>
                  <a:pt x="1493112" y="590149"/>
                </a:lnTo>
                <a:lnTo>
                  <a:pt x="1503297" y="644848"/>
                </a:lnTo>
                <a:lnTo>
                  <a:pt x="1509429" y="700148"/>
                </a:lnTo>
                <a:lnTo>
                  <a:pt x="1511476" y="755738"/>
                </a:lnTo>
                <a:lnTo>
                  <a:pt x="1511249" y="774290"/>
                </a:lnTo>
                <a:lnTo>
                  <a:pt x="1507837" y="829813"/>
                </a:lnTo>
                <a:lnTo>
                  <a:pt x="1500351" y="884935"/>
                </a:lnTo>
                <a:lnTo>
                  <a:pt x="1488828" y="939367"/>
                </a:lnTo>
                <a:lnTo>
                  <a:pt x="1473331" y="992804"/>
                </a:lnTo>
                <a:lnTo>
                  <a:pt x="1453949" y="1044946"/>
                </a:lnTo>
                <a:lnTo>
                  <a:pt x="1430784" y="1095521"/>
                </a:lnTo>
                <a:lnTo>
                  <a:pt x="1403956" y="1144265"/>
                </a:lnTo>
                <a:lnTo>
                  <a:pt x="1373615" y="1190903"/>
                </a:lnTo>
                <a:lnTo>
                  <a:pt x="1339931" y="1235173"/>
                </a:lnTo>
                <a:lnTo>
                  <a:pt x="1303083" y="1276846"/>
                </a:lnTo>
                <a:lnTo>
                  <a:pt x="1263261" y="1315703"/>
                </a:lnTo>
                <a:lnTo>
                  <a:pt x="1220688" y="1351525"/>
                </a:lnTo>
                <a:lnTo>
                  <a:pt x="1175603" y="1384111"/>
                </a:lnTo>
                <a:lnTo>
                  <a:pt x="1128245" y="1413293"/>
                </a:lnTo>
                <a:lnTo>
                  <a:pt x="1078858" y="1438917"/>
                </a:lnTo>
                <a:lnTo>
                  <a:pt x="1027719" y="1460838"/>
                </a:lnTo>
                <a:lnTo>
                  <a:pt x="975117" y="1478934"/>
                </a:lnTo>
                <a:lnTo>
                  <a:pt x="921326" y="1493112"/>
                </a:lnTo>
                <a:lnTo>
                  <a:pt x="866628" y="1503297"/>
                </a:lnTo>
                <a:lnTo>
                  <a:pt x="811328" y="1509429"/>
                </a:lnTo>
                <a:lnTo>
                  <a:pt x="755738" y="151147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5" y="3929216"/>
            <a:ext cx="954799" cy="973743"/>
          </a:xfrm>
          <a:prstGeom prst="rect">
            <a:avLst/>
          </a:prstGeom>
        </p:spPr>
      </p:pic>
      <p:grpSp>
        <p:nvGrpSpPr>
          <p:cNvPr id="29" name="object 7"/>
          <p:cNvGrpSpPr/>
          <p:nvPr/>
        </p:nvGrpSpPr>
        <p:grpSpPr>
          <a:xfrm>
            <a:off x="343006" y="1856806"/>
            <a:ext cx="1511935" cy="1511935"/>
            <a:chOff x="272961" y="1899683"/>
            <a:chExt cx="1511935" cy="1511935"/>
          </a:xfrm>
          <a:solidFill>
            <a:schemeClr val="bg1"/>
          </a:solidFill>
        </p:grpSpPr>
        <p:sp>
          <p:nvSpPr>
            <p:cNvPr id="30" name="object 8"/>
            <p:cNvSpPr/>
            <p:nvPr/>
          </p:nvSpPr>
          <p:spPr>
            <a:xfrm>
              <a:off x="272961" y="1899683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5" h="1511935">
                  <a:moveTo>
                    <a:pt x="755738" y="1511476"/>
                  </a:moveTo>
                  <a:lnTo>
                    <a:pt x="700148" y="1509429"/>
                  </a:lnTo>
                  <a:lnTo>
                    <a:pt x="644848" y="1503297"/>
                  </a:lnTo>
                  <a:lnTo>
                    <a:pt x="590149" y="1493112"/>
                  </a:lnTo>
                  <a:lnTo>
                    <a:pt x="536359" y="1478934"/>
                  </a:lnTo>
                  <a:lnTo>
                    <a:pt x="483756" y="1460838"/>
                  </a:lnTo>
                  <a:lnTo>
                    <a:pt x="432618" y="1438917"/>
                  </a:lnTo>
                  <a:lnTo>
                    <a:pt x="383231" y="1413293"/>
                  </a:lnTo>
                  <a:lnTo>
                    <a:pt x="335872" y="1384111"/>
                  </a:lnTo>
                  <a:lnTo>
                    <a:pt x="290788" y="1351525"/>
                  </a:lnTo>
                  <a:lnTo>
                    <a:pt x="248215" y="1315703"/>
                  </a:lnTo>
                  <a:lnTo>
                    <a:pt x="208392" y="1276846"/>
                  </a:lnTo>
                  <a:lnTo>
                    <a:pt x="171544" y="1235173"/>
                  </a:lnTo>
                  <a:lnTo>
                    <a:pt x="137861" y="1190903"/>
                  </a:lnTo>
                  <a:lnTo>
                    <a:pt x="107519" y="1144265"/>
                  </a:lnTo>
                  <a:lnTo>
                    <a:pt x="80691" y="1095521"/>
                  </a:lnTo>
                  <a:lnTo>
                    <a:pt x="57527" y="1044946"/>
                  </a:lnTo>
                  <a:lnTo>
                    <a:pt x="38144" y="992804"/>
                  </a:lnTo>
                  <a:lnTo>
                    <a:pt x="22647" y="939367"/>
                  </a:lnTo>
                  <a:lnTo>
                    <a:pt x="11124" y="884935"/>
                  </a:lnTo>
                  <a:lnTo>
                    <a:pt x="3639" y="829813"/>
                  </a:lnTo>
                  <a:lnTo>
                    <a:pt x="227" y="774290"/>
                  </a:lnTo>
                  <a:lnTo>
                    <a:pt x="0" y="755738"/>
                  </a:lnTo>
                  <a:lnTo>
                    <a:pt x="227" y="737185"/>
                  </a:lnTo>
                  <a:lnTo>
                    <a:pt x="3639" y="681662"/>
                  </a:lnTo>
                  <a:lnTo>
                    <a:pt x="11124" y="626541"/>
                  </a:lnTo>
                  <a:lnTo>
                    <a:pt x="22647" y="572108"/>
                  </a:lnTo>
                  <a:lnTo>
                    <a:pt x="38144" y="518671"/>
                  </a:lnTo>
                  <a:lnTo>
                    <a:pt x="57527" y="466529"/>
                  </a:lnTo>
                  <a:lnTo>
                    <a:pt x="80691" y="415954"/>
                  </a:lnTo>
                  <a:lnTo>
                    <a:pt x="107519" y="367210"/>
                  </a:lnTo>
                  <a:lnTo>
                    <a:pt x="137861" y="320573"/>
                  </a:lnTo>
                  <a:lnTo>
                    <a:pt x="171544" y="276302"/>
                  </a:lnTo>
                  <a:lnTo>
                    <a:pt x="208392" y="234629"/>
                  </a:lnTo>
                  <a:lnTo>
                    <a:pt x="248215" y="195772"/>
                  </a:lnTo>
                  <a:lnTo>
                    <a:pt x="290788" y="159950"/>
                  </a:lnTo>
                  <a:lnTo>
                    <a:pt x="335872" y="127364"/>
                  </a:lnTo>
                  <a:lnTo>
                    <a:pt x="383231" y="98182"/>
                  </a:lnTo>
                  <a:lnTo>
                    <a:pt x="432618" y="72558"/>
                  </a:lnTo>
                  <a:lnTo>
                    <a:pt x="483756" y="50637"/>
                  </a:lnTo>
                  <a:lnTo>
                    <a:pt x="536358" y="32541"/>
                  </a:lnTo>
                  <a:lnTo>
                    <a:pt x="590149" y="18363"/>
                  </a:lnTo>
                  <a:lnTo>
                    <a:pt x="644848" y="8179"/>
                  </a:lnTo>
                  <a:lnTo>
                    <a:pt x="700148" y="2046"/>
                  </a:lnTo>
                  <a:lnTo>
                    <a:pt x="755738" y="0"/>
                  </a:lnTo>
                  <a:lnTo>
                    <a:pt x="774290" y="227"/>
                  </a:lnTo>
                  <a:lnTo>
                    <a:pt x="829813" y="3639"/>
                  </a:lnTo>
                  <a:lnTo>
                    <a:pt x="884935" y="11124"/>
                  </a:lnTo>
                  <a:lnTo>
                    <a:pt x="939367" y="22647"/>
                  </a:lnTo>
                  <a:lnTo>
                    <a:pt x="992804" y="38144"/>
                  </a:lnTo>
                  <a:lnTo>
                    <a:pt x="1044946" y="57527"/>
                  </a:lnTo>
                  <a:lnTo>
                    <a:pt x="1095521" y="80691"/>
                  </a:lnTo>
                  <a:lnTo>
                    <a:pt x="1144265" y="107519"/>
                  </a:lnTo>
                  <a:lnTo>
                    <a:pt x="1190903" y="137861"/>
                  </a:lnTo>
                  <a:lnTo>
                    <a:pt x="1235173" y="171544"/>
                  </a:lnTo>
                  <a:lnTo>
                    <a:pt x="1276846" y="208392"/>
                  </a:lnTo>
                  <a:lnTo>
                    <a:pt x="1315703" y="248215"/>
                  </a:lnTo>
                  <a:lnTo>
                    <a:pt x="1351525" y="290788"/>
                  </a:lnTo>
                  <a:lnTo>
                    <a:pt x="1384111" y="335872"/>
                  </a:lnTo>
                  <a:lnTo>
                    <a:pt x="1413293" y="383231"/>
                  </a:lnTo>
                  <a:lnTo>
                    <a:pt x="1438917" y="432618"/>
                  </a:lnTo>
                  <a:lnTo>
                    <a:pt x="1460838" y="483756"/>
                  </a:lnTo>
                  <a:lnTo>
                    <a:pt x="1478934" y="536358"/>
                  </a:lnTo>
                  <a:lnTo>
                    <a:pt x="1493112" y="590149"/>
                  </a:lnTo>
                  <a:lnTo>
                    <a:pt x="1503297" y="644848"/>
                  </a:lnTo>
                  <a:lnTo>
                    <a:pt x="1509429" y="700148"/>
                  </a:lnTo>
                  <a:lnTo>
                    <a:pt x="1511476" y="755738"/>
                  </a:lnTo>
                  <a:lnTo>
                    <a:pt x="1511249" y="774290"/>
                  </a:lnTo>
                  <a:lnTo>
                    <a:pt x="1507837" y="829813"/>
                  </a:lnTo>
                  <a:lnTo>
                    <a:pt x="1500351" y="884935"/>
                  </a:lnTo>
                  <a:lnTo>
                    <a:pt x="1488828" y="939367"/>
                  </a:lnTo>
                  <a:lnTo>
                    <a:pt x="1473331" y="992804"/>
                  </a:lnTo>
                  <a:lnTo>
                    <a:pt x="1453949" y="1044946"/>
                  </a:lnTo>
                  <a:lnTo>
                    <a:pt x="1430784" y="1095521"/>
                  </a:lnTo>
                  <a:lnTo>
                    <a:pt x="1403956" y="1144265"/>
                  </a:lnTo>
                  <a:lnTo>
                    <a:pt x="1373615" y="1190903"/>
                  </a:lnTo>
                  <a:lnTo>
                    <a:pt x="1339931" y="1235173"/>
                  </a:lnTo>
                  <a:lnTo>
                    <a:pt x="1303083" y="1276846"/>
                  </a:lnTo>
                  <a:lnTo>
                    <a:pt x="1263261" y="1315703"/>
                  </a:lnTo>
                  <a:lnTo>
                    <a:pt x="1220688" y="1351525"/>
                  </a:lnTo>
                  <a:lnTo>
                    <a:pt x="1175603" y="1384111"/>
                  </a:lnTo>
                  <a:lnTo>
                    <a:pt x="1128245" y="1413293"/>
                  </a:lnTo>
                  <a:lnTo>
                    <a:pt x="1078858" y="1438917"/>
                  </a:lnTo>
                  <a:lnTo>
                    <a:pt x="1027719" y="1460838"/>
                  </a:lnTo>
                  <a:lnTo>
                    <a:pt x="975117" y="1478934"/>
                  </a:lnTo>
                  <a:lnTo>
                    <a:pt x="921326" y="1493112"/>
                  </a:lnTo>
                  <a:lnTo>
                    <a:pt x="866628" y="1503297"/>
                  </a:lnTo>
                  <a:lnTo>
                    <a:pt x="811328" y="1509429"/>
                  </a:lnTo>
                  <a:lnTo>
                    <a:pt x="755738" y="151147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9"/>
            <p:cNvSpPr/>
            <p:nvPr/>
          </p:nvSpPr>
          <p:spPr>
            <a:xfrm>
              <a:off x="737008" y="2238758"/>
              <a:ext cx="581025" cy="828675"/>
            </a:xfrm>
            <a:custGeom>
              <a:avLst/>
              <a:gdLst/>
              <a:ahLst/>
              <a:cxnLst/>
              <a:rect l="l" t="t" r="r" b="b"/>
              <a:pathLst>
                <a:path w="581025" h="828675">
                  <a:moveTo>
                    <a:pt x="290512" y="704319"/>
                  </a:moveTo>
                  <a:lnTo>
                    <a:pt x="251604" y="659328"/>
                  </a:lnTo>
                  <a:lnTo>
                    <a:pt x="166007" y="546365"/>
                  </a:lnTo>
                  <a:lnTo>
                    <a:pt x="80409" y="398445"/>
                  </a:lnTo>
                  <a:lnTo>
                    <a:pt x="41501" y="248583"/>
                  </a:lnTo>
                  <a:lnTo>
                    <a:pt x="45511" y="203886"/>
                  </a:lnTo>
                  <a:lnTo>
                    <a:pt x="57074" y="161823"/>
                  </a:lnTo>
                  <a:lnTo>
                    <a:pt x="75487" y="123094"/>
                  </a:lnTo>
                  <a:lnTo>
                    <a:pt x="100048" y="88402"/>
                  </a:lnTo>
                  <a:lnTo>
                    <a:pt x="130055" y="58446"/>
                  </a:lnTo>
                  <a:lnTo>
                    <a:pt x="164808" y="33927"/>
                  </a:lnTo>
                  <a:lnTo>
                    <a:pt x="203602" y="15545"/>
                  </a:lnTo>
                  <a:lnTo>
                    <a:pt x="245738" y="4003"/>
                  </a:lnTo>
                  <a:lnTo>
                    <a:pt x="290512" y="0"/>
                  </a:lnTo>
                  <a:lnTo>
                    <a:pt x="335286" y="4003"/>
                  </a:lnTo>
                  <a:lnTo>
                    <a:pt x="377422" y="15545"/>
                  </a:lnTo>
                  <a:lnTo>
                    <a:pt x="416216" y="33927"/>
                  </a:lnTo>
                  <a:lnTo>
                    <a:pt x="450968" y="58446"/>
                  </a:lnTo>
                  <a:lnTo>
                    <a:pt x="480976" y="88402"/>
                  </a:lnTo>
                  <a:lnTo>
                    <a:pt x="505537" y="123094"/>
                  </a:lnTo>
                  <a:lnTo>
                    <a:pt x="523950" y="161823"/>
                  </a:lnTo>
                  <a:lnTo>
                    <a:pt x="525022" y="165722"/>
                  </a:lnTo>
                  <a:lnTo>
                    <a:pt x="290512" y="165722"/>
                  </a:lnTo>
                  <a:lnTo>
                    <a:pt x="258196" y="172231"/>
                  </a:lnTo>
                  <a:lnTo>
                    <a:pt x="231813" y="189985"/>
                  </a:lnTo>
                  <a:lnTo>
                    <a:pt x="214029" y="216322"/>
                  </a:lnTo>
                  <a:lnTo>
                    <a:pt x="207508" y="248583"/>
                  </a:lnTo>
                  <a:lnTo>
                    <a:pt x="214029" y="280844"/>
                  </a:lnTo>
                  <a:lnTo>
                    <a:pt x="231813" y="307181"/>
                  </a:lnTo>
                  <a:lnTo>
                    <a:pt x="258196" y="324935"/>
                  </a:lnTo>
                  <a:lnTo>
                    <a:pt x="290512" y="331444"/>
                  </a:lnTo>
                  <a:lnTo>
                    <a:pt x="518010" y="331444"/>
                  </a:lnTo>
                  <a:lnTo>
                    <a:pt x="500615" y="398445"/>
                  </a:lnTo>
                  <a:lnTo>
                    <a:pt x="415017" y="546365"/>
                  </a:lnTo>
                  <a:lnTo>
                    <a:pt x="329420" y="659328"/>
                  </a:lnTo>
                  <a:lnTo>
                    <a:pt x="290512" y="704319"/>
                  </a:lnTo>
                  <a:close/>
                </a:path>
                <a:path w="581025" h="828675">
                  <a:moveTo>
                    <a:pt x="518010" y="331444"/>
                  </a:moveTo>
                  <a:lnTo>
                    <a:pt x="290512" y="331444"/>
                  </a:lnTo>
                  <a:lnTo>
                    <a:pt x="322828" y="324935"/>
                  </a:lnTo>
                  <a:lnTo>
                    <a:pt x="349211" y="307181"/>
                  </a:lnTo>
                  <a:lnTo>
                    <a:pt x="366995" y="280844"/>
                  </a:lnTo>
                  <a:lnTo>
                    <a:pt x="373516" y="248583"/>
                  </a:lnTo>
                  <a:lnTo>
                    <a:pt x="366995" y="216322"/>
                  </a:lnTo>
                  <a:lnTo>
                    <a:pt x="349211" y="189985"/>
                  </a:lnTo>
                  <a:lnTo>
                    <a:pt x="322828" y="172231"/>
                  </a:lnTo>
                  <a:lnTo>
                    <a:pt x="290512" y="165722"/>
                  </a:lnTo>
                  <a:lnTo>
                    <a:pt x="525022" y="165722"/>
                  </a:lnTo>
                  <a:lnTo>
                    <a:pt x="535513" y="203886"/>
                  </a:lnTo>
                  <a:lnTo>
                    <a:pt x="539523" y="248583"/>
                  </a:lnTo>
                  <a:lnTo>
                    <a:pt x="518010" y="331444"/>
                  </a:lnTo>
                  <a:close/>
                </a:path>
                <a:path w="581025" h="828675">
                  <a:moveTo>
                    <a:pt x="581024" y="828611"/>
                  </a:moveTo>
                  <a:lnTo>
                    <a:pt x="0" y="828611"/>
                  </a:lnTo>
                  <a:lnTo>
                    <a:pt x="0" y="745750"/>
                  </a:lnTo>
                  <a:lnTo>
                    <a:pt x="581024" y="745750"/>
                  </a:lnTo>
                  <a:lnTo>
                    <a:pt x="581024" y="82861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Rectangle 34"/>
          <p:cNvSpPr/>
          <p:nvPr/>
        </p:nvSpPr>
        <p:spPr>
          <a:xfrm>
            <a:off x="1936301" y="3747795"/>
            <a:ext cx="9144000" cy="17912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 algn="just">
              <a:lnSpc>
                <a:spcPct val="115399"/>
              </a:lnSpc>
              <a:spcBef>
                <a:spcPts val="100"/>
              </a:spcBef>
            </a:pPr>
            <a:r>
              <a:rPr lang="en-US" sz="2400" dirty="0" err="1">
                <a:solidFill>
                  <a:schemeClr val="bg1"/>
                </a:solidFill>
              </a:rPr>
              <a:t>Kecamatan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Gerokgak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secara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administrasi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terdiri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empat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belas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dengan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luas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wilayah</a:t>
            </a:r>
            <a:r>
              <a:rPr lang="en-US" sz="2400" dirty="0">
                <a:solidFill>
                  <a:schemeClr val="bg1"/>
                </a:solidFill>
              </a:rPr>
              <a:t> 87,586 km2, Batas </a:t>
            </a:r>
            <a:r>
              <a:rPr lang="en-US" sz="2400" dirty="0" err="1">
                <a:solidFill>
                  <a:schemeClr val="bg1"/>
                </a:solidFill>
              </a:rPr>
              <a:t>wilayah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laut</a:t>
            </a:r>
            <a:r>
              <a:rPr lang="en-US" sz="2400" dirty="0">
                <a:solidFill>
                  <a:schemeClr val="bg1"/>
                </a:solidFill>
              </a:rPr>
              <a:t> Bali di </a:t>
            </a:r>
            <a:r>
              <a:rPr lang="en-US" sz="2400" dirty="0" err="1">
                <a:solidFill>
                  <a:schemeClr val="bg1"/>
                </a:solidFill>
              </a:rPr>
              <a:t>sebelah</a:t>
            </a:r>
            <a:r>
              <a:rPr lang="en-US" sz="2400" dirty="0">
                <a:solidFill>
                  <a:schemeClr val="bg1"/>
                </a:solidFill>
              </a:rPr>
              <a:t> Utara, </a:t>
            </a:r>
            <a:r>
              <a:rPr lang="en-US" sz="2400" dirty="0" err="1">
                <a:solidFill>
                  <a:schemeClr val="bg1"/>
                </a:solidFill>
              </a:rPr>
              <a:t>Kecamatan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Seririt</a:t>
            </a:r>
            <a:r>
              <a:rPr lang="en-US" sz="2400" dirty="0">
                <a:solidFill>
                  <a:schemeClr val="bg1"/>
                </a:solidFill>
              </a:rPr>
              <a:t> di </a:t>
            </a:r>
            <a:r>
              <a:rPr lang="en-US" sz="2400" dirty="0" err="1">
                <a:solidFill>
                  <a:schemeClr val="bg1"/>
                </a:solidFill>
              </a:rPr>
              <a:t>sebelah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Timur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Kabupaten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Jembrana</a:t>
            </a:r>
            <a:r>
              <a:rPr lang="en-US" sz="2400" dirty="0">
                <a:solidFill>
                  <a:schemeClr val="bg1"/>
                </a:solidFill>
              </a:rPr>
              <a:t> di </a:t>
            </a:r>
            <a:r>
              <a:rPr lang="en-US" sz="2400" dirty="0" err="1">
                <a:solidFill>
                  <a:schemeClr val="bg1"/>
                </a:solidFill>
              </a:rPr>
              <a:t>sebelah</a:t>
            </a:r>
            <a:r>
              <a:rPr lang="en-US" sz="2400" dirty="0">
                <a:solidFill>
                  <a:schemeClr val="bg1"/>
                </a:solidFill>
              </a:rPr>
              <a:t> Selatan, </a:t>
            </a:r>
            <a:r>
              <a:rPr lang="en-US" sz="2400" dirty="0" err="1">
                <a:solidFill>
                  <a:schemeClr val="bg1"/>
                </a:solidFill>
              </a:rPr>
              <a:t>dan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selat</a:t>
            </a:r>
            <a:r>
              <a:rPr lang="en-US" sz="2400" dirty="0">
                <a:solidFill>
                  <a:schemeClr val="bg1"/>
                </a:solidFill>
              </a:rPr>
              <a:t> Bali di </a:t>
            </a:r>
            <a:r>
              <a:rPr lang="en-US" sz="2400" dirty="0" err="1">
                <a:solidFill>
                  <a:schemeClr val="bg1"/>
                </a:solidFill>
              </a:rPr>
              <a:t>sebelah</a:t>
            </a:r>
            <a:r>
              <a:rPr lang="en-US" sz="2400" dirty="0">
                <a:solidFill>
                  <a:schemeClr val="bg1"/>
                </a:solidFill>
              </a:rPr>
              <a:t> Barat.</a:t>
            </a:r>
            <a:endParaRPr lang="en-US" sz="2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14175" y="8059392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Wilayah 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kemiringan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tanah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(0-40%) 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seluas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12,292ha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dengan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ketinggian</a:t>
            </a:r>
            <a:r>
              <a:rPr lang="en-US" sz="2400" dirty="0">
                <a:solidFill>
                  <a:schemeClr val="bg1"/>
                </a:solidFill>
              </a:rPr>
              <a:t> ±50 </a:t>
            </a:r>
            <a:r>
              <a:rPr lang="en-US" sz="2400" dirty="0" err="1" smtClean="0">
                <a:solidFill>
                  <a:schemeClr val="bg1"/>
                </a:solidFill>
              </a:rPr>
              <a:t>mdpl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dan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curah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hujan</a:t>
            </a:r>
            <a:r>
              <a:rPr lang="en-US" sz="2400" dirty="0">
                <a:solidFill>
                  <a:schemeClr val="bg1"/>
                </a:solidFill>
              </a:rPr>
              <a:t> per </a:t>
            </a:r>
            <a:r>
              <a:rPr lang="en-US" sz="2400" dirty="0" err="1">
                <a:solidFill>
                  <a:schemeClr val="bg1"/>
                </a:solidFill>
              </a:rPr>
              <a:t>tahun</a:t>
            </a:r>
            <a:r>
              <a:rPr lang="en-US" sz="2400" dirty="0">
                <a:solidFill>
                  <a:schemeClr val="bg1"/>
                </a:solidFill>
              </a:rPr>
              <a:t> : 1318  mm/</a:t>
            </a:r>
            <a:r>
              <a:rPr lang="en-US" sz="2400" dirty="0" err="1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suhu</a:t>
            </a:r>
            <a:r>
              <a:rPr lang="en-US" sz="2400" dirty="0">
                <a:solidFill>
                  <a:schemeClr val="bg1"/>
                </a:solidFill>
              </a:rPr>
              <a:t> rata-rata 27 – 35 </a:t>
            </a:r>
            <a:r>
              <a:rPr lang="en-US" sz="2400" baseline="30000" dirty="0">
                <a:solidFill>
                  <a:schemeClr val="bg1"/>
                </a:solidFill>
              </a:rPr>
              <a:t>0</a:t>
            </a:r>
            <a:r>
              <a:rPr lang="en-US" sz="2400" dirty="0">
                <a:solidFill>
                  <a:schemeClr val="bg1"/>
                </a:solidFill>
              </a:rPr>
              <a:t>C.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1299452" y="5"/>
            <a:ext cx="6988809" cy="10287000"/>
            <a:chOff x="11299452" y="5"/>
            <a:chExt cx="6988809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9452" y="5"/>
              <a:ext cx="6988547" cy="102869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9063" y="482923"/>
              <a:ext cx="1076324" cy="10763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10064" y="436567"/>
            <a:ext cx="28530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60" dirty="0">
                <a:solidFill>
                  <a:schemeClr val="bg1"/>
                </a:solidFill>
              </a:rPr>
              <a:t>Baha</a:t>
            </a:r>
            <a:r>
              <a:rPr sz="72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29792" y="1746296"/>
            <a:ext cx="9277817" cy="101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1309370" algn="l"/>
                <a:tab pos="2336165" algn="l"/>
                <a:tab pos="2724785" algn="l"/>
                <a:tab pos="4100195" algn="l"/>
                <a:tab pos="4361180" algn="l"/>
                <a:tab pos="5565775" algn="l"/>
                <a:tab pos="5947410" algn="l"/>
                <a:tab pos="6229985" algn="l"/>
                <a:tab pos="6421120" algn="l"/>
              </a:tabLst>
            </a:pPr>
            <a:r>
              <a:rPr lang="en-US" sz="2800" dirty="0" err="1">
                <a:solidFill>
                  <a:schemeClr val="bg1"/>
                </a:solidFill>
              </a:rPr>
              <a:t>peta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penggunaan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lahan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peta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lereng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peta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jenis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tanah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daerah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penelitian</a:t>
            </a:r>
            <a:r>
              <a:rPr lang="en-US" sz="2800" dirty="0" smtClean="0">
                <a:solidFill>
                  <a:schemeClr val="bg1"/>
                </a:solidFill>
              </a:rPr>
              <a:t>. </a:t>
            </a:r>
            <a:r>
              <a:rPr sz="2800" dirty="0" smtClean="0">
                <a:solidFill>
                  <a:schemeClr val="bg1"/>
                </a:solidFill>
                <a:cs typeface="Arial"/>
              </a:rPr>
              <a:t>1:</a:t>
            </a:r>
            <a:r>
              <a:rPr lang="en-US" sz="2800" dirty="0">
                <a:solidFill>
                  <a:schemeClr val="bg1"/>
                </a:solidFill>
                <a:cs typeface="Arial"/>
              </a:rPr>
              <a:t> </a:t>
            </a:r>
            <a:r>
              <a:rPr sz="2800" spc="335" dirty="0" smtClean="0">
                <a:solidFill>
                  <a:schemeClr val="bg1"/>
                </a:solidFill>
                <a:cs typeface="Arial"/>
              </a:rPr>
              <a:t>5</a:t>
            </a:r>
            <a:r>
              <a:rPr sz="2800" dirty="0" smtClean="0">
                <a:solidFill>
                  <a:schemeClr val="bg1"/>
                </a:solidFill>
                <a:cs typeface="Arial"/>
              </a:rPr>
              <a:t>0</a:t>
            </a:r>
            <a:r>
              <a:rPr sz="2800" spc="-44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sz="2800" dirty="0">
                <a:solidFill>
                  <a:schemeClr val="bg1"/>
                </a:solidFill>
                <a:cs typeface="Arial"/>
              </a:rPr>
              <a:t>.</a:t>
            </a:r>
            <a:r>
              <a:rPr sz="2800" spc="-445" dirty="0">
                <a:solidFill>
                  <a:schemeClr val="bg1"/>
                </a:solidFill>
                <a:cs typeface="Arial"/>
              </a:rPr>
              <a:t> </a:t>
            </a:r>
            <a:r>
              <a:rPr sz="2800" spc="335" dirty="0">
                <a:solidFill>
                  <a:schemeClr val="bg1"/>
                </a:solidFill>
                <a:cs typeface="Arial"/>
              </a:rPr>
              <a:t>00</a:t>
            </a:r>
            <a:r>
              <a:rPr sz="2800" dirty="0">
                <a:solidFill>
                  <a:schemeClr val="bg1"/>
                </a:solidFill>
                <a:cs typeface="Arial"/>
              </a:rPr>
              <a:t>0</a:t>
            </a:r>
          </a:p>
        </p:txBody>
      </p:sp>
      <p:sp>
        <p:nvSpPr>
          <p:cNvPr id="10" name="object 10"/>
          <p:cNvSpPr/>
          <p:nvPr/>
        </p:nvSpPr>
        <p:spPr>
          <a:xfrm>
            <a:off x="494960" y="3640348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4960" y="5452619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93683" y="5677842"/>
            <a:ext cx="8622387" cy="512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" algn="just">
              <a:lnSpc>
                <a:spcPct val="116100"/>
              </a:lnSpc>
              <a:spcBef>
                <a:spcPts val="5"/>
              </a:spcBef>
            </a:pPr>
            <a:r>
              <a:rPr sz="2800" dirty="0" err="1" smtClean="0">
                <a:solidFill>
                  <a:schemeClr val="bg1"/>
                </a:solidFill>
                <a:cs typeface="Arial"/>
              </a:rPr>
              <a:t>Bahan</a:t>
            </a:r>
            <a:r>
              <a:rPr lang="en-US" sz="2800" dirty="0">
                <a:solidFill>
                  <a:schemeClr val="bg1"/>
                </a:solidFill>
                <a:cs typeface="Arial"/>
              </a:rPr>
              <a:t> </a:t>
            </a:r>
            <a:r>
              <a:rPr sz="2800" dirty="0" err="1" smtClean="0">
                <a:solidFill>
                  <a:schemeClr val="bg1"/>
                </a:solidFill>
                <a:cs typeface="Arial"/>
              </a:rPr>
              <a:t>kimia</a:t>
            </a:r>
            <a:r>
              <a:rPr lang="en-US" sz="2800" dirty="0">
                <a:solidFill>
                  <a:schemeClr val="bg1"/>
                </a:solidFill>
                <a:cs typeface="Arial"/>
              </a:rPr>
              <a:t> </a:t>
            </a:r>
            <a:r>
              <a:rPr sz="2800" dirty="0" err="1" smtClean="0">
                <a:solidFill>
                  <a:schemeClr val="bg1"/>
                </a:solidFill>
                <a:cs typeface="Arial"/>
              </a:rPr>
              <a:t>untuk</a:t>
            </a:r>
            <a:r>
              <a:rPr lang="en-US" sz="2800" dirty="0">
                <a:solidFill>
                  <a:schemeClr val="bg1"/>
                </a:solidFill>
                <a:cs typeface="Arial"/>
              </a:rPr>
              <a:t> </a:t>
            </a:r>
            <a:r>
              <a:rPr sz="2800" dirty="0" err="1" smtClean="0">
                <a:solidFill>
                  <a:schemeClr val="bg1"/>
                </a:solidFill>
                <a:cs typeface="Arial"/>
              </a:rPr>
              <a:t>analisis</a:t>
            </a:r>
            <a:r>
              <a:rPr lang="en-US" sz="2800" dirty="0">
                <a:solidFill>
                  <a:schemeClr val="bg1"/>
                </a:solidFill>
                <a:cs typeface="Arial"/>
              </a:rPr>
              <a:t> </a:t>
            </a:r>
            <a:r>
              <a:rPr sz="2800" dirty="0" err="1" smtClean="0">
                <a:solidFill>
                  <a:schemeClr val="bg1"/>
                </a:solidFill>
                <a:cs typeface="Arial"/>
              </a:rPr>
              <a:t>tanah</a:t>
            </a:r>
            <a:r>
              <a:rPr sz="28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sz="2800" dirty="0">
                <a:solidFill>
                  <a:schemeClr val="bg1"/>
                </a:solidFill>
                <a:cs typeface="Arial"/>
              </a:rPr>
              <a:t>di  </a:t>
            </a:r>
            <a:r>
              <a:rPr sz="2800" dirty="0" err="1" smtClean="0">
                <a:solidFill>
                  <a:schemeClr val="bg1"/>
                </a:solidFill>
                <a:cs typeface="Arial"/>
              </a:rPr>
              <a:t>laboratorium</a:t>
            </a:r>
            <a:endParaRPr lang="en-US" sz="280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79828" y="3618570"/>
            <a:ext cx="8772475" cy="123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8890" algn="just">
              <a:lnSpc>
                <a:spcPct val="116100"/>
              </a:lnSpc>
              <a:spcBef>
                <a:spcPts val="5"/>
              </a:spcBef>
            </a:pPr>
            <a:r>
              <a:rPr lang="en-US" sz="3200" dirty="0" err="1" smtClean="0">
                <a:solidFill>
                  <a:schemeClr val="bg1"/>
                </a:solidFill>
              </a:rPr>
              <a:t>Sampel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tanah</a:t>
            </a:r>
            <a:r>
              <a:rPr lang="en-US" sz="3200" dirty="0" smtClean="0">
                <a:solidFill>
                  <a:schemeClr val="bg1"/>
                </a:solidFill>
              </a:rPr>
              <a:t> yang </a:t>
            </a:r>
            <a:r>
              <a:rPr lang="en-US" sz="3200" dirty="0" err="1" smtClean="0">
                <a:solidFill>
                  <a:schemeClr val="bg1"/>
                </a:solidFill>
              </a:rPr>
              <a:t>diambil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dari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masing-masing</a:t>
            </a:r>
            <a:r>
              <a:rPr lang="en-US" sz="3200" dirty="0" smtClean="0">
                <a:solidFill>
                  <a:schemeClr val="bg1"/>
                </a:solidFill>
              </a:rPr>
              <a:t> unit </a:t>
            </a:r>
            <a:r>
              <a:rPr lang="en-US" sz="3200" dirty="0" err="1" smtClean="0">
                <a:solidFill>
                  <a:schemeClr val="bg1"/>
                </a:solidFill>
              </a:rPr>
              <a:t>lahan</a:t>
            </a:r>
            <a:r>
              <a:rPr lang="en-US" sz="3200" dirty="0" smtClean="0">
                <a:solidFill>
                  <a:schemeClr val="bg1"/>
                </a:solidFill>
              </a:rPr>
              <a:t> (SLH)</a:t>
            </a:r>
          </a:p>
        </p:txBody>
      </p:sp>
      <p:sp>
        <p:nvSpPr>
          <p:cNvPr id="19" name="object 7"/>
          <p:cNvSpPr/>
          <p:nvPr/>
        </p:nvSpPr>
        <p:spPr>
          <a:xfrm>
            <a:off x="494960" y="1796492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/>
          <p:cNvSpPr/>
          <p:nvPr/>
        </p:nvSpPr>
        <p:spPr>
          <a:xfrm>
            <a:off x="494960" y="1969948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7"/>
          <p:cNvSpPr/>
          <p:nvPr/>
        </p:nvSpPr>
        <p:spPr>
          <a:xfrm>
            <a:off x="494960" y="3807675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7"/>
          <p:cNvSpPr/>
          <p:nvPr/>
        </p:nvSpPr>
        <p:spPr>
          <a:xfrm>
            <a:off x="494960" y="5677842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7814</TotalTime>
  <Words>3509</Words>
  <Application>Microsoft Office PowerPoint</Application>
  <PresentationFormat>Custom</PresentationFormat>
  <Paragraphs>933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SimSun</vt:lpstr>
      <vt:lpstr>SimSun-ExtB</vt:lpstr>
      <vt:lpstr>Arial</vt:lpstr>
      <vt:lpstr>Calibri</vt:lpstr>
      <vt:lpstr>Garamond</vt:lpstr>
      <vt:lpstr>Lucida Sans Unicode</vt:lpstr>
      <vt:lpstr>Times New Roman</vt:lpstr>
      <vt:lpstr>Organic</vt:lpstr>
      <vt:lpstr>EVALUASI KESESUAIAN LAHAN UNTUK  TANAMAN PALAWIJA PADA LAHAN KERING  </vt:lpstr>
      <vt:lpstr>POKOK BAHASAN</vt:lpstr>
      <vt:lpstr>LATAR BELAKANG</vt:lpstr>
      <vt:lpstr>RUMUSAN MASALAH</vt:lpstr>
      <vt:lpstr>TUJUAN PENELITIAN</vt:lpstr>
      <vt:lpstr>MANFAAT PENELITIAN</vt:lpstr>
      <vt:lpstr>METODE PENELITIAN</vt:lpstr>
      <vt:lpstr>Lokasi Penelitian</vt:lpstr>
      <vt:lpstr>Bahan</vt:lpstr>
      <vt:lpstr>Alat</vt:lpstr>
      <vt:lpstr>Bagan Alir  Penelitian</vt:lpstr>
      <vt:lpstr>Metode Penelitian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Kesimpulan dan Saran</vt:lpstr>
      <vt:lpstr>Kesimpulan dan Saran</vt:lpstr>
      <vt:lpstr>TERIMAKASIH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EVALUASI KESESUAIAN LAHAN BEBERAPA  KOMODITAS TANAMAN HORTIKULTURA</dc:title>
  <dc:creator>TOSHIBA C55</dc:creator>
  <cp:lastModifiedBy>TOSHIBA C55</cp:lastModifiedBy>
  <cp:revision>85</cp:revision>
  <dcterms:created xsi:type="dcterms:W3CDTF">2021-04-25T12:50:26Z</dcterms:created>
  <dcterms:modified xsi:type="dcterms:W3CDTF">2021-07-08T14:32:02Z</dcterms:modified>
</cp:coreProperties>
</file>